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93" r:id="rId2"/>
    <p:sldId id="313" r:id="rId3"/>
    <p:sldId id="335" r:id="rId4"/>
    <p:sldId id="323" r:id="rId5"/>
    <p:sldId id="305" r:id="rId6"/>
    <p:sldId id="324" r:id="rId7"/>
    <p:sldId id="273" r:id="rId8"/>
    <p:sldId id="303" r:id="rId9"/>
    <p:sldId id="298" r:id="rId10"/>
    <p:sldId id="265" r:id="rId11"/>
    <p:sldId id="266" r:id="rId12"/>
    <p:sldId id="296" r:id="rId13"/>
    <p:sldId id="291" r:id="rId14"/>
    <p:sldId id="292" r:id="rId15"/>
    <p:sldId id="299" r:id="rId16"/>
    <p:sldId id="325" r:id="rId17"/>
    <p:sldId id="261" r:id="rId18"/>
    <p:sldId id="334" r:id="rId19"/>
    <p:sldId id="285" r:id="rId20"/>
    <p:sldId id="257" r:id="rId21"/>
    <p:sldId id="297" r:id="rId22"/>
    <p:sldId id="287" r:id="rId23"/>
    <p:sldId id="286" r:id="rId24"/>
    <p:sldId id="256" r:id="rId25"/>
    <p:sldId id="326" r:id="rId26"/>
    <p:sldId id="284" r:id="rId27"/>
    <p:sldId id="319" r:id="rId28"/>
    <p:sldId id="321" r:id="rId29"/>
    <p:sldId id="322" r:id="rId30"/>
    <p:sldId id="282" r:id="rId31"/>
    <p:sldId id="327" r:id="rId32"/>
    <p:sldId id="283" r:id="rId33"/>
    <p:sldId id="314" r:id="rId34"/>
    <p:sldId id="320" r:id="rId35"/>
    <p:sldId id="328" r:id="rId36"/>
    <p:sldId id="315" r:id="rId37"/>
    <p:sldId id="316" r:id="rId38"/>
    <p:sldId id="317" r:id="rId39"/>
    <p:sldId id="318" r:id="rId40"/>
    <p:sldId id="329" r:id="rId41"/>
    <p:sldId id="270" r:id="rId42"/>
    <p:sldId id="280" r:id="rId43"/>
    <p:sldId id="281" r:id="rId44"/>
    <p:sldId id="330" r:id="rId45"/>
    <p:sldId id="267" r:id="rId46"/>
    <p:sldId id="276" r:id="rId47"/>
    <p:sldId id="277" r:id="rId48"/>
    <p:sldId id="278" r:id="rId49"/>
    <p:sldId id="275" r:id="rId50"/>
    <p:sldId id="331" r:id="rId51"/>
    <p:sldId id="262" r:id="rId52"/>
    <p:sldId id="306" r:id="rId53"/>
    <p:sldId id="332" r:id="rId54"/>
    <p:sldId id="268" r:id="rId55"/>
    <p:sldId id="269" r:id="rId56"/>
    <p:sldId id="290" r:id="rId57"/>
    <p:sldId id="294" r:id="rId58"/>
    <p:sldId id="295" r:id="rId59"/>
    <p:sldId id="300" r:id="rId60"/>
    <p:sldId id="301" r:id="rId61"/>
    <p:sldId id="310" r:id="rId62"/>
    <p:sldId id="311" r:id="rId63"/>
    <p:sldId id="308" r:id="rId64"/>
    <p:sldId id="333" r:id="rId65"/>
    <p:sldId id="309" r:id="rId66"/>
    <p:sldId id="312"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initials="M" lastIdx="1" clrIdx="0">
    <p:extLst>
      <p:ext uri="{19B8F6BF-5375-455C-9EA6-DF929625EA0E}">
        <p15:presenceInfo xmlns:p15="http://schemas.microsoft.com/office/powerpoint/2012/main" userId="80e649e0b39022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7B8"/>
    <a:srgbClr val="92B786"/>
    <a:srgbClr val="57716E"/>
    <a:srgbClr val="70AD47"/>
    <a:srgbClr val="006DB6"/>
    <a:srgbClr val="FF9A66"/>
    <a:srgbClr val="F0FBED"/>
    <a:srgbClr val="D9F4D1"/>
    <a:srgbClr val="224936"/>
    <a:srgbClr val="00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17FA6A-42BC-4A20-8B3D-97899A4D24CE}" v="45" dt="2023-12-19T17:09:56.387"/>
  </p1510:revLst>
</p1510:revInfo>
</file>

<file path=ppt/tableStyles.xml><?xml version="1.0" encoding="utf-8"?>
<a:tblStyleLst xmlns:a="http://schemas.openxmlformats.org/drawingml/2006/main" def="{5C22544A-7EE6-4342-B048-85BDC9FD1C3A}">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53" autoAdjust="0"/>
  </p:normalViewPr>
  <p:slideViewPr>
    <p:cSldViewPr snapToGrid="0">
      <p:cViewPr varScale="1">
        <p:scale>
          <a:sx n="110" d="100"/>
          <a:sy n="110" d="100"/>
        </p:scale>
        <p:origin x="630" y="96"/>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 van Dalen" userId="7ec988af-79de-4002-93a7-a02af2d0db55" providerId="ADAL" clId="{F4FE7656-0215-4875-B573-63B25BD8709E}"/>
    <pc:docChg chg="custSel modSld">
      <pc:chgData name="Bart van Dalen" userId="7ec988af-79de-4002-93a7-a02af2d0db55" providerId="ADAL" clId="{F4FE7656-0215-4875-B573-63B25BD8709E}" dt="2023-09-19T17:00:29.604" v="4" actId="1036"/>
      <pc:docMkLst>
        <pc:docMk/>
      </pc:docMkLst>
      <pc:sldChg chg="addSp delSp modSp mod">
        <pc:chgData name="Bart van Dalen" userId="7ec988af-79de-4002-93a7-a02af2d0db55" providerId="ADAL" clId="{F4FE7656-0215-4875-B573-63B25BD8709E}" dt="2023-09-19T16:59:49.537" v="3" actId="14100"/>
        <pc:sldMkLst>
          <pc:docMk/>
          <pc:sldMk cId="3613903906" sldId="283"/>
        </pc:sldMkLst>
        <pc:picChg chg="add mod">
          <ac:chgData name="Bart van Dalen" userId="7ec988af-79de-4002-93a7-a02af2d0db55" providerId="ADAL" clId="{F4FE7656-0215-4875-B573-63B25BD8709E}" dt="2023-09-19T16:59:49.537" v="3" actId="14100"/>
          <ac:picMkLst>
            <pc:docMk/>
            <pc:sldMk cId="3613903906" sldId="283"/>
            <ac:picMk id="3" creationId="{2C17BB5C-F366-260C-FDDE-90DE27F444D4}"/>
          </ac:picMkLst>
        </pc:picChg>
        <pc:picChg chg="del">
          <ac:chgData name="Bart van Dalen" userId="7ec988af-79de-4002-93a7-a02af2d0db55" providerId="ADAL" clId="{F4FE7656-0215-4875-B573-63B25BD8709E}" dt="2023-09-19T16:59:23.685" v="0" actId="478"/>
          <ac:picMkLst>
            <pc:docMk/>
            <pc:sldMk cId="3613903906" sldId="283"/>
            <ac:picMk id="4" creationId="{00000000-0000-0000-0000-000000000000}"/>
          </ac:picMkLst>
        </pc:picChg>
      </pc:sldChg>
      <pc:sldChg chg="modSp mod">
        <pc:chgData name="Bart van Dalen" userId="7ec988af-79de-4002-93a7-a02af2d0db55" providerId="ADAL" clId="{F4FE7656-0215-4875-B573-63B25BD8709E}" dt="2023-09-19T17:00:29.604" v="4" actId="1036"/>
        <pc:sldMkLst>
          <pc:docMk/>
          <pc:sldMk cId="3638870767" sldId="290"/>
        </pc:sldMkLst>
        <pc:picChg chg="mod">
          <ac:chgData name="Bart van Dalen" userId="7ec988af-79de-4002-93a7-a02af2d0db55" providerId="ADAL" clId="{F4FE7656-0215-4875-B573-63B25BD8709E}" dt="2023-09-19T17:00:29.604" v="4" actId="1036"/>
          <ac:picMkLst>
            <pc:docMk/>
            <pc:sldMk cId="3638870767" sldId="290"/>
            <ac:picMk id="6" creationId="{00000000-0000-0000-0000-000000000000}"/>
          </ac:picMkLst>
        </pc:picChg>
      </pc:sldChg>
    </pc:docChg>
  </pc:docChgLst>
  <pc:docChgLst>
    <pc:chgData name="Bart van Dalen" userId="7ec988af-79de-4002-93a7-a02af2d0db55" providerId="ADAL" clId="{7317FA6A-42BC-4A20-8B3D-97899A4D24CE}"/>
    <pc:docChg chg="undo custSel addSld delSld modSld sldOrd">
      <pc:chgData name="Bart van Dalen" userId="7ec988af-79de-4002-93a7-a02af2d0db55" providerId="ADAL" clId="{7317FA6A-42BC-4A20-8B3D-97899A4D24CE}" dt="2023-12-14T11:19:14.083" v="2151" actId="20577"/>
      <pc:docMkLst>
        <pc:docMk/>
      </pc:docMkLst>
      <pc:sldChg chg="addSp delSp modSp mod setBg delDesignElem">
        <pc:chgData name="Bart van Dalen" userId="7ec988af-79de-4002-93a7-a02af2d0db55" providerId="ADAL" clId="{7317FA6A-42BC-4A20-8B3D-97899A4D24CE}" dt="2023-11-10T13:01:26.933" v="1378"/>
        <pc:sldMkLst>
          <pc:docMk/>
          <pc:sldMk cId="1361648527" sldId="262"/>
        </pc:sldMkLst>
        <pc:spChg chg="add del">
          <ac:chgData name="Bart van Dalen" userId="7ec988af-79de-4002-93a7-a02af2d0db55" providerId="ADAL" clId="{7317FA6A-42BC-4A20-8B3D-97899A4D24CE}" dt="2023-10-17T13:26:36.187" v="369" actId="11529"/>
          <ac:spMkLst>
            <pc:docMk/>
            <pc:sldMk cId="1361648527" sldId="262"/>
            <ac:spMk id="2" creationId="{DB6FD154-458A-52E9-B5CE-A227EC4482A3}"/>
          </ac:spMkLst>
        </pc:spChg>
        <pc:spChg chg="add mod">
          <ac:chgData name="Bart van Dalen" userId="7ec988af-79de-4002-93a7-a02af2d0db55" providerId="ADAL" clId="{7317FA6A-42BC-4A20-8B3D-97899A4D24CE}" dt="2023-10-17T13:28:03.050" v="401" actId="20577"/>
          <ac:spMkLst>
            <pc:docMk/>
            <pc:sldMk cId="1361648527" sldId="262"/>
            <ac:spMk id="4" creationId="{878226F2-EB9C-7184-3BBE-9362541BD002}"/>
          </ac:spMkLst>
        </pc:spChg>
        <pc:spChg chg="add mod">
          <ac:chgData name="Bart van Dalen" userId="7ec988af-79de-4002-93a7-a02af2d0db55" providerId="ADAL" clId="{7317FA6A-42BC-4A20-8B3D-97899A4D24CE}" dt="2023-10-17T13:28:12.969" v="406" actId="20577"/>
          <ac:spMkLst>
            <pc:docMk/>
            <pc:sldMk cId="1361648527" sldId="262"/>
            <ac:spMk id="5" creationId="{7019F1E9-C7AC-506A-D333-A057D813BE8E}"/>
          </ac:spMkLst>
        </pc:spChg>
        <pc:spChg chg="add mod">
          <ac:chgData name="Bart van Dalen" userId="7ec988af-79de-4002-93a7-a02af2d0db55" providerId="ADAL" clId="{7317FA6A-42BC-4A20-8B3D-97899A4D24CE}" dt="2023-10-17T13:28:18.959" v="408" actId="20577"/>
          <ac:spMkLst>
            <pc:docMk/>
            <pc:sldMk cId="1361648527" sldId="262"/>
            <ac:spMk id="6" creationId="{6E7A3822-0101-39BE-449E-9E61DDF37568}"/>
          </ac:spMkLst>
        </pc:spChg>
        <pc:spChg chg="add mod">
          <ac:chgData name="Bart van Dalen" userId="7ec988af-79de-4002-93a7-a02af2d0db55" providerId="ADAL" clId="{7317FA6A-42BC-4A20-8B3D-97899A4D24CE}" dt="2023-10-17T13:28:21.767" v="409" actId="20577"/>
          <ac:spMkLst>
            <pc:docMk/>
            <pc:sldMk cId="1361648527" sldId="262"/>
            <ac:spMk id="7" creationId="{EC193F55-CB0D-7F8D-6EDB-537124CD82D7}"/>
          </ac:spMkLst>
        </pc:spChg>
        <pc:spChg chg="add del">
          <ac:chgData name="Bart van Dalen" userId="7ec988af-79de-4002-93a7-a02af2d0db55" providerId="ADAL" clId="{7317FA6A-42BC-4A20-8B3D-97899A4D24CE}" dt="2023-11-10T13:01:26.933" v="1378"/>
          <ac:spMkLst>
            <pc:docMk/>
            <pc:sldMk cId="1361648527" sldId="262"/>
            <ac:spMk id="8" creationId="{AB8C311F-7253-4AED-9701-7FC0708C41C7}"/>
          </ac:spMkLst>
        </pc:spChg>
        <pc:spChg chg="add mod">
          <ac:chgData name="Bart van Dalen" userId="7ec988af-79de-4002-93a7-a02af2d0db55" providerId="ADAL" clId="{7317FA6A-42BC-4A20-8B3D-97899A4D24CE}" dt="2023-10-17T13:28:24.805" v="410" actId="113"/>
          <ac:spMkLst>
            <pc:docMk/>
            <pc:sldMk cId="1361648527" sldId="262"/>
            <ac:spMk id="9" creationId="{F542B77C-E7A1-363C-F9A7-E183EB3150E2}"/>
          </ac:spMkLst>
        </pc:spChg>
        <pc:spChg chg="add del">
          <ac:chgData name="Bart van Dalen" userId="7ec988af-79de-4002-93a7-a02af2d0db55" providerId="ADAL" clId="{7317FA6A-42BC-4A20-8B3D-97899A4D24CE}" dt="2023-11-10T13:01:26.933" v="1378"/>
          <ac:spMkLst>
            <pc:docMk/>
            <pc:sldMk cId="1361648527" sldId="262"/>
            <ac:spMk id="10" creationId="{E2384209-CB15-4CDF-9D31-C44FD9A3F20D}"/>
          </ac:spMkLst>
        </pc:spChg>
        <pc:spChg chg="add mod">
          <ac:chgData name="Bart van Dalen" userId="7ec988af-79de-4002-93a7-a02af2d0db55" providerId="ADAL" clId="{7317FA6A-42BC-4A20-8B3D-97899A4D24CE}" dt="2023-10-17T13:28:16.200" v="407" actId="20577"/>
          <ac:spMkLst>
            <pc:docMk/>
            <pc:sldMk cId="1361648527" sldId="262"/>
            <ac:spMk id="11" creationId="{9CD74D94-4F25-C60A-A27A-0CB33E5D7C56}"/>
          </ac:spMkLst>
        </pc:spChg>
        <pc:spChg chg="add del">
          <ac:chgData name="Bart van Dalen" userId="7ec988af-79de-4002-93a7-a02af2d0db55" providerId="ADAL" clId="{7317FA6A-42BC-4A20-8B3D-97899A4D24CE}" dt="2023-11-10T13:01:26.933" v="1378"/>
          <ac:spMkLst>
            <pc:docMk/>
            <pc:sldMk cId="1361648527" sldId="262"/>
            <ac:spMk id="12" creationId="{2633B3B5-CC90-43F0-8714-D31D1F3F0209}"/>
          </ac:spMkLst>
        </pc:spChg>
        <pc:spChg chg="add del">
          <ac:chgData name="Bart van Dalen" userId="7ec988af-79de-4002-93a7-a02af2d0db55" providerId="ADAL" clId="{7317FA6A-42BC-4A20-8B3D-97899A4D24CE}" dt="2023-11-10T13:01:26.933" v="1378"/>
          <ac:spMkLst>
            <pc:docMk/>
            <pc:sldMk cId="1361648527" sldId="262"/>
            <ac:spMk id="14" creationId="{A8D57A06-A426-446D-B02C-A2DC6B62E45E}"/>
          </ac:spMkLst>
        </pc:spChg>
        <pc:picChg chg="mod">
          <ac:chgData name="Bart van Dalen" userId="7ec988af-79de-4002-93a7-a02af2d0db55" providerId="ADAL" clId="{7317FA6A-42BC-4A20-8B3D-97899A4D24CE}" dt="2023-10-17T13:25:56.057" v="364" actId="26606"/>
          <ac:picMkLst>
            <pc:docMk/>
            <pc:sldMk cId="1361648527" sldId="262"/>
            <ac:picMk id="3" creationId="{00000000-0000-0000-0000-000000000000}"/>
          </ac:picMkLst>
        </pc:picChg>
      </pc:sldChg>
      <pc:sldChg chg="del">
        <pc:chgData name="Bart van Dalen" userId="7ec988af-79de-4002-93a7-a02af2d0db55" providerId="ADAL" clId="{7317FA6A-42BC-4A20-8B3D-97899A4D24CE}" dt="2023-10-17T13:16:29.012" v="2" actId="47"/>
        <pc:sldMkLst>
          <pc:docMk/>
          <pc:sldMk cId="3571780010" sldId="263"/>
        </pc:sldMkLst>
      </pc:sldChg>
      <pc:sldChg chg="modSp mod modShow">
        <pc:chgData name="Bart van Dalen" userId="7ec988af-79de-4002-93a7-a02af2d0db55" providerId="ADAL" clId="{7317FA6A-42BC-4A20-8B3D-97899A4D24CE}" dt="2023-12-14T11:15:36.799" v="2144" actId="1076"/>
        <pc:sldMkLst>
          <pc:docMk/>
          <pc:sldMk cId="2076733519" sldId="265"/>
        </pc:sldMkLst>
        <pc:spChg chg="mod">
          <ac:chgData name="Bart van Dalen" userId="7ec988af-79de-4002-93a7-a02af2d0db55" providerId="ADAL" clId="{7317FA6A-42BC-4A20-8B3D-97899A4D24CE}" dt="2023-12-14T11:15:36.799" v="2144" actId="1076"/>
          <ac:spMkLst>
            <pc:docMk/>
            <pc:sldMk cId="2076733519" sldId="265"/>
            <ac:spMk id="3" creationId="{00000000-0000-0000-0000-000000000000}"/>
          </ac:spMkLst>
        </pc:spChg>
      </pc:sldChg>
      <pc:sldChg chg="mod modShow">
        <pc:chgData name="Bart van Dalen" userId="7ec988af-79de-4002-93a7-a02af2d0db55" providerId="ADAL" clId="{7317FA6A-42BC-4A20-8B3D-97899A4D24CE}" dt="2023-11-09T11:43:20.774" v="1214" actId="729"/>
        <pc:sldMkLst>
          <pc:docMk/>
          <pc:sldMk cId="3874016539" sldId="266"/>
        </pc:sldMkLst>
      </pc:sldChg>
      <pc:sldChg chg="addSp delSp modSp mod setBg delDesignElem">
        <pc:chgData name="Bart van Dalen" userId="7ec988af-79de-4002-93a7-a02af2d0db55" providerId="ADAL" clId="{7317FA6A-42BC-4A20-8B3D-97899A4D24CE}" dt="2023-11-10T13:01:26.933" v="1378"/>
        <pc:sldMkLst>
          <pc:docMk/>
          <pc:sldMk cId="2922477868" sldId="268"/>
        </pc:sldMkLst>
        <pc:spChg chg="add del">
          <ac:chgData name="Bart van Dalen" userId="7ec988af-79de-4002-93a7-a02af2d0db55" providerId="ADAL" clId="{7317FA6A-42BC-4A20-8B3D-97899A4D24CE}" dt="2023-11-10T13:01:26.933" v="1378"/>
          <ac:spMkLst>
            <pc:docMk/>
            <pc:sldMk cId="2922477868" sldId="268"/>
            <ac:spMk id="9" creationId="{AB8C311F-7253-4AED-9701-7FC0708C41C7}"/>
          </ac:spMkLst>
        </pc:spChg>
        <pc:spChg chg="add del">
          <ac:chgData name="Bart van Dalen" userId="7ec988af-79de-4002-93a7-a02af2d0db55" providerId="ADAL" clId="{7317FA6A-42BC-4A20-8B3D-97899A4D24CE}" dt="2023-11-10T13:01:26.933" v="1378"/>
          <ac:spMkLst>
            <pc:docMk/>
            <pc:sldMk cId="2922477868" sldId="268"/>
            <ac:spMk id="11" creationId="{E2384209-CB15-4CDF-9D31-C44FD9A3F20D}"/>
          </ac:spMkLst>
        </pc:spChg>
        <pc:spChg chg="add del">
          <ac:chgData name="Bart van Dalen" userId="7ec988af-79de-4002-93a7-a02af2d0db55" providerId="ADAL" clId="{7317FA6A-42BC-4A20-8B3D-97899A4D24CE}" dt="2023-11-10T13:01:26.933" v="1378"/>
          <ac:spMkLst>
            <pc:docMk/>
            <pc:sldMk cId="2922477868" sldId="268"/>
            <ac:spMk id="13" creationId="{2633B3B5-CC90-43F0-8714-D31D1F3F0209}"/>
          </ac:spMkLst>
        </pc:spChg>
        <pc:spChg chg="add del">
          <ac:chgData name="Bart van Dalen" userId="7ec988af-79de-4002-93a7-a02af2d0db55" providerId="ADAL" clId="{7317FA6A-42BC-4A20-8B3D-97899A4D24CE}" dt="2023-11-10T13:01:26.933" v="1378"/>
          <ac:spMkLst>
            <pc:docMk/>
            <pc:sldMk cId="2922477868" sldId="268"/>
            <ac:spMk id="15" creationId="{A8D57A06-A426-446D-B02C-A2DC6B62E45E}"/>
          </ac:spMkLst>
        </pc:spChg>
        <pc:picChg chg="mod">
          <ac:chgData name="Bart van Dalen" userId="7ec988af-79de-4002-93a7-a02af2d0db55" providerId="ADAL" clId="{7317FA6A-42BC-4A20-8B3D-97899A4D24CE}" dt="2023-10-17T13:26:02.534" v="365" actId="26606"/>
          <ac:picMkLst>
            <pc:docMk/>
            <pc:sldMk cId="2922477868" sldId="268"/>
            <ac:picMk id="4" creationId="{00000000-0000-0000-0000-000000000000}"/>
          </ac:picMkLst>
        </pc:picChg>
      </pc:sldChg>
      <pc:sldChg chg="addSp delSp modSp mod setBg delDesignElem">
        <pc:chgData name="Bart van Dalen" userId="7ec988af-79de-4002-93a7-a02af2d0db55" providerId="ADAL" clId="{7317FA6A-42BC-4A20-8B3D-97899A4D24CE}" dt="2023-11-10T13:01:26.933" v="1378"/>
        <pc:sldMkLst>
          <pc:docMk/>
          <pc:sldMk cId="1074358175" sldId="269"/>
        </pc:sldMkLst>
        <pc:spChg chg="add del">
          <ac:chgData name="Bart van Dalen" userId="7ec988af-79de-4002-93a7-a02af2d0db55" providerId="ADAL" clId="{7317FA6A-42BC-4A20-8B3D-97899A4D24CE}" dt="2023-11-10T13:01:26.933" v="1378"/>
          <ac:spMkLst>
            <pc:docMk/>
            <pc:sldMk cId="1074358175" sldId="269"/>
            <ac:spMk id="7" creationId="{AB8C311F-7253-4AED-9701-7FC0708C41C7}"/>
          </ac:spMkLst>
        </pc:spChg>
        <pc:spChg chg="add del">
          <ac:chgData name="Bart van Dalen" userId="7ec988af-79de-4002-93a7-a02af2d0db55" providerId="ADAL" clId="{7317FA6A-42BC-4A20-8B3D-97899A4D24CE}" dt="2023-11-10T13:01:26.933" v="1378"/>
          <ac:spMkLst>
            <pc:docMk/>
            <pc:sldMk cId="1074358175" sldId="269"/>
            <ac:spMk id="9" creationId="{E2384209-CB15-4CDF-9D31-C44FD9A3F20D}"/>
          </ac:spMkLst>
        </pc:spChg>
        <pc:spChg chg="add del">
          <ac:chgData name="Bart van Dalen" userId="7ec988af-79de-4002-93a7-a02af2d0db55" providerId="ADAL" clId="{7317FA6A-42BC-4A20-8B3D-97899A4D24CE}" dt="2023-11-10T13:01:26.933" v="1378"/>
          <ac:spMkLst>
            <pc:docMk/>
            <pc:sldMk cId="1074358175" sldId="269"/>
            <ac:spMk id="11" creationId="{2633B3B5-CC90-43F0-8714-D31D1F3F0209}"/>
          </ac:spMkLst>
        </pc:spChg>
        <pc:spChg chg="add del">
          <ac:chgData name="Bart van Dalen" userId="7ec988af-79de-4002-93a7-a02af2d0db55" providerId="ADAL" clId="{7317FA6A-42BC-4A20-8B3D-97899A4D24CE}" dt="2023-11-10T13:01:26.933" v="1378"/>
          <ac:spMkLst>
            <pc:docMk/>
            <pc:sldMk cId="1074358175" sldId="269"/>
            <ac:spMk id="13" creationId="{A8D57A06-A426-446D-B02C-A2DC6B62E45E}"/>
          </ac:spMkLst>
        </pc:spChg>
        <pc:picChg chg="mod">
          <ac:chgData name="Bart van Dalen" userId="7ec988af-79de-4002-93a7-a02af2d0db55" providerId="ADAL" clId="{7317FA6A-42BC-4A20-8B3D-97899A4D24CE}" dt="2023-10-17T13:26:06.244" v="366" actId="26606"/>
          <ac:picMkLst>
            <pc:docMk/>
            <pc:sldMk cId="1074358175" sldId="269"/>
            <ac:picMk id="2" creationId="{00000000-0000-0000-0000-000000000000}"/>
          </ac:picMkLst>
        </pc:picChg>
      </pc:sldChg>
      <pc:sldChg chg="add del mod modShow">
        <pc:chgData name="Bart van Dalen" userId="7ec988af-79de-4002-93a7-a02af2d0db55" providerId="ADAL" clId="{7317FA6A-42BC-4A20-8B3D-97899A4D24CE}" dt="2023-11-09T12:05:50.206" v="1303" actId="729"/>
        <pc:sldMkLst>
          <pc:docMk/>
          <pc:sldMk cId="3634680709" sldId="270"/>
        </pc:sldMkLst>
      </pc:sldChg>
      <pc:sldChg chg="mod modShow">
        <pc:chgData name="Bart van Dalen" userId="7ec988af-79de-4002-93a7-a02af2d0db55" providerId="ADAL" clId="{7317FA6A-42BC-4A20-8B3D-97899A4D24CE}" dt="2023-11-09T12:06:31.956" v="1308" actId="729"/>
        <pc:sldMkLst>
          <pc:docMk/>
          <pc:sldMk cId="630476680" sldId="275"/>
        </pc:sldMkLst>
      </pc:sldChg>
      <pc:sldChg chg="del">
        <pc:chgData name="Bart van Dalen" userId="7ec988af-79de-4002-93a7-a02af2d0db55" providerId="ADAL" clId="{7317FA6A-42BC-4A20-8B3D-97899A4D24CE}" dt="2023-11-09T11:46:55.889" v="1241" actId="47"/>
        <pc:sldMkLst>
          <pc:docMk/>
          <pc:sldMk cId="251038643" sldId="279"/>
        </pc:sldMkLst>
      </pc:sldChg>
      <pc:sldChg chg="add del mod modShow">
        <pc:chgData name="Bart van Dalen" userId="7ec988af-79de-4002-93a7-a02af2d0db55" providerId="ADAL" clId="{7317FA6A-42BC-4A20-8B3D-97899A4D24CE}" dt="2023-11-09T12:05:54.494" v="1304" actId="729"/>
        <pc:sldMkLst>
          <pc:docMk/>
          <pc:sldMk cId="4060847002" sldId="280"/>
        </pc:sldMkLst>
      </pc:sldChg>
      <pc:sldChg chg="mod modShow">
        <pc:chgData name="Bart van Dalen" userId="7ec988af-79de-4002-93a7-a02af2d0db55" providerId="ADAL" clId="{7317FA6A-42BC-4A20-8B3D-97899A4D24CE}" dt="2023-11-04T10:37:02.201" v="449" actId="729"/>
        <pc:sldMkLst>
          <pc:docMk/>
          <pc:sldMk cId="3086371789" sldId="281"/>
        </pc:sldMkLst>
      </pc:sldChg>
      <pc:sldChg chg="modSp mod ord modShow">
        <pc:chgData name="Bart van Dalen" userId="7ec988af-79de-4002-93a7-a02af2d0db55" providerId="ADAL" clId="{7317FA6A-42BC-4A20-8B3D-97899A4D24CE}" dt="2023-12-14T11:17:24.388" v="2149" actId="1076"/>
        <pc:sldMkLst>
          <pc:docMk/>
          <pc:sldMk cId="3243862854" sldId="282"/>
        </pc:sldMkLst>
        <pc:spChg chg="mod">
          <ac:chgData name="Bart van Dalen" userId="7ec988af-79de-4002-93a7-a02af2d0db55" providerId="ADAL" clId="{7317FA6A-42BC-4A20-8B3D-97899A4D24CE}" dt="2023-12-14T11:17:24.388" v="2149" actId="1076"/>
          <ac:spMkLst>
            <pc:docMk/>
            <pc:sldMk cId="3243862854" sldId="282"/>
            <ac:spMk id="5" creationId="{00000000-0000-0000-0000-000000000000}"/>
          </ac:spMkLst>
        </pc:spChg>
      </pc:sldChg>
      <pc:sldChg chg="addSp delSp modSp mod ord setBg delDesignElem">
        <pc:chgData name="Bart van Dalen" userId="7ec988af-79de-4002-93a7-a02af2d0db55" providerId="ADAL" clId="{7317FA6A-42BC-4A20-8B3D-97899A4D24CE}" dt="2023-11-10T13:10:45.683" v="1548" actId="171"/>
        <pc:sldMkLst>
          <pc:docMk/>
          <pc:sldMk cId="3613903906" sldId="283"/>
        </pc:sldMkLst>
        <pc:spChg chg="mod">
          <ac:chgData name="Bart van Dalen" userId="7ec988af-79de-4002-93a7-a02af2d0db55" providerId="ADAL" clId="{7317FA6A-42BC-4A20-8B3D-97899A4D24CE}" dt="2023-11-10T13:02:22.875" v="1379" actId="26606"/>
          <ac:spMkLst>
            <pc:docMk/>
            <pc:sldMk cId="3613903906" sldId="283"/>
            <ac:spMk id="7" creationId="{00000000-0000-0000-0000-000000000000}"/>
          </ac:spMkLst>
        </pc:spChg>
        <pc:spChg chg="add del">
          <ac:chgData name="Bart van Dalen" userId="7ec988af-79de-4002-93a7-a02af2d0db55" providerId="ADAL" clId="{7317FA6A-42BC-4A20-8B3D-97899A4D24CE}" dt="2023-11-10T13:01:26.933" v="1378"/>
          <ac:spMkLst>
            <pc:docMk/>
            <pc:sldMk cId="3613903906" sldId="283"/>
            <ac:spMk id="12" creationId="{0288C6B4-AFC3-407F-A595-EFFD38D4CCAF}"/>
          </ac:spMkLst>
        </pc:spChg>
        <pc:spChg chg="add del">
          <ac:chgData name="Bart van Dalen" userId="7ec988af-79de-4002-93a7-a02af2d0db55" providerId="ADAL" clId="{7317FA6A-42BC-4A20-8B3D-97899A4D24CE}" dt="2023-11-10T13:01:26.933" v="1378"/>
          <ac:spMkLst>
            <pc:docMk/>
            <pc:sldMk cId="3613903906" sldId="283"/>
            <ac:spMk id="14" creationId="{CF236821-17FE-429B-8D2C-08E13A64EA40}"/>
          </ac:spMkLst>
        </pc:spChg>
        <pc:spChg chg="add del">
          <ac:chgData name="Bart van Dalen" userId="7ec988af-79de-4002-93a7-a02af2d0db55" providerId="ADAL" clId="{7317FA6A-42BC-4A20-8B3D-97899A4D24CE}" dt="2023-11-10T13:01:26.933" v="1378"/>
          <ac:spMkLst>
            <pc:docMk/>
            <pc:sldMk cId="3613903906" sldId="283"/>
            <ac:spMk id="16" creationId="{C0BDBCD2-E081-43AB-9119-C55465E59757}"/>
          </ac:spMkLst>
        </pc:spChg>
        <pc:spChg chg="add del">
          <ac:chgData name="Bart van Dalen" userId="7ec988af-79de-4002-93a7-a02af2d0db55" providerId="ADAL" clId="{7317FA6A-42BC-4A20-8B3D-97899A4D24CE}" dt="2023-11-10T13:01:26.933" v="1378"/>
          <ac:spMkLst>
            <pc:docMk/>
            <pc:sldMk cId="3613903906" sldId="283"/>
            <ac:spMk id="18" creationId="{98E79BE4-34FE-485A-98A5-92CE8F7C4743}"/>
          </ac:spMkLst>
        </pc:spChg>
        <pc:spChg chg="add del">
          <ac:chgData name="Bart van Dalen" userId="7ec988af-79de-4002-93a7-a02af2d0db55" providerId="ADAL" clId="{7317FA6A-42BC-4A20-8B3D-97899A4D24CE}" dt="2023-11-10T13:01:26.933" v="1378"/>
          <ac:spMkLst>
            <pc:docMk/>
            <pc:sldMk cId="3613903906" sldId="283"/>
            <ac:spMk id="20" creationId="{7A5F0580-5EE9-419F-96EE-B6529EF6E7D0}"/>
          </ac:spMkLst>
        </pc:spChg>
        <pc:picChg chg="mod ord">
          <ac:chgData name="Bart van Dalen" userId="7ec988af-79de-4002-93a7-a02af2d0db55" providerId="ADAL" clId="{7317FA6A-42BC-4A20-8B3D-97899A4D24CE}" dt="2023-11-10T13:10:45.683" v="1548" actId="171"/>
          <ac:picMkLst>
            <pc:docMk/>
            <pc:sldMk cId="3613903906" sldId="283"/>
            <ac:picMk id="3" creationId="{2C17BB5C-F366-260C-FDDE-90DE27F444D4}"/>
          </ac:picMkLst>
        </pc:picChg>
      </pc:sldChg>
      <pc:sldChg chg="addSp delSp modSp mod">
        <pc:chgData name="Bart van Dalen" userId="7ec988af-79de-4002-93a7-a02af2d0db55" providerId="ADAL" clId="{7317FA6A-42BC-4A20-8B3D-97899A4D24CE}" dt="2023-11-09T11:48:15.364" v="1253" actId="1076"/>
        <pc:sldMkLst>
          <pc:docMk/>
          <pc:sldMk cId="249586506" sldId="284"/>
        </pc:sldMkLst>
        <pc:spChg chg="mod">
          <ac:chgData name="Bart van Dalen" userId="7ec988af-79de-4002-93a7-a02af2d0db55" providerId="ADAL" clId="{7317FA6A-42BC-4A20-8B3D-97899A4D24CE}" dt="2023-11-09T11:46:19.380" v="1240" actId="20577"/>
          <ac:spMkLst>
            <pc:docMk/>
            <pc:sldMk cId="249586506" sldId="284"/>
            <ac:spMk id="4" creationId="{00000000-0000-0000-0000-000000000000}"/>
          </ac:spMkLst>
        </pc:spChg>
        <pc:picChg chg="del mod">
          <ac:chgData name="Bart van Dalen" userId="7ec988af-79de-4002-93a7-a02af2d0db55" providerId="ADAL" clId="{7317FA6A-42BC-4A20-8B3D-97899A4D24CE}" dt="2023-11-09T11:45:19.805" v="1217" actId="478"/>
          <ac:picMkLst>
            <pc:docMk/>
            <pc:sldMk cId="249586506" sldId="284"/>
            <ac:picMk id="2" creationId="{00000000-0000-0000-0000-000000000000}"/>
          </ac:picMkLst>
        </pc:picChg>
        <pc:picChg chg="add mod">
          <ac:chgData name="Bart van Dalen" userId="7ec988af-79de-4002-93a7-a02af2d0db55" providerId="ADAL" clId="{7317FA6A-42BC-4A20-8B3D-97899A4D24CE}" dt="2023-11-09T11:48:15.364" v="1253" actId="1076"/>
          <ac:picMkLst>
            <pc:docMk/>
            <pc:sldMk cId="249586506" sldId="284"/>
            <ac:picMk id="5" creationId="{CD15BBB3-F797-3586-6DE5-C9593BB95454}"/>
          </ac:picMkLst>
        </pc:picChg>
        <pc:picChg chg="add del mod">
          <ac:chgData name="Bart van Dalen" userId="7ec988af-79de-4002-93a7-a02af2d0db55" providerId="ADAL" clId="{7317FA6A-42BC-4A20-8B3D-97899A4D24CE}" dt="2023-11-09T11:48:12.120" v="1252" actId="478"/>
          <ac:picMkLst>
            <pc:docMk/>
            <pc:sldMk cId="249586506" sldId="284"/>
            <ac:picMk id="7" creationId="{3F4DCE7B-4061-F496-2464-E75639FC9874}"/>
          </ac:picMkLst>
        </pc:picChg>
      </pc:sldChg>
      <pc:sldChg chg="modSp mod">
        <pc:chgData name="Bart van Dalen" userId="7ec988af-79de-4002-93a7-a02af2d0db55" providerId="ADAL" clId="{7317FA6A-42BC-4A20-8B3D-97899A4D24CE}" dt="2023-10-17T13:19:03.560" v="3" actId="1036"/>
        <pc:sldMkLst>
          <pc:docMk/>
          <pc:sldMk cId="3638870767" sldId="290"/>
        </pc:sldMkLst>
        <pc:picChg chg="mod">
          <ac:chgData name="Bart van Dalen" userId="7ec988af-79de-4002-93a7-a02af2d0db55" providerId="ADAL" clId="{7317FA6A-42BC-4A20-8B3D-97899A4D24CE}" dt="2023-10-17T13:19:03.560" v="3" actId="1036"/>
          <ac:picMkLst>
            <pc:docMk/>
            <pc:sldMk cId="3638870767" sldId="290"/>
            <ac:picMk id="6" creationId="{00000000-0000-0000-0000-000000000000}"/>
          </ac:picMkLst>
        </pc:picChg>
      </pc:sldChg>
      <pc:sldChg chg="modSp mod">
        <pc:chgData name="Bart van Dalen" userId="7ec988af-79de-4002-93a7-a02af2d0db55" providerId="ADAL" clId="{7317FA6A-42BC-4A20-8B3D-97899A4D24CE}" dt="2023-12-14T11:15:49.607" v="2145" actId="1076"/>
        <pc:sldMkLst>
          <pc:docMk/>
          <pc:sldMk cId="1135419981" sldId="291"/>
        </pc:sldMkLst>
        <pc:spChg chg="mod">
          <ac:chgData name="Bart van Dalen" userId="7ec988af-79de-4002-93a7-a02af2d0db55" providerId="ADAL" clId="{7317FA6A-42BC-4A20-8B3D-97899A4D24CE}" dt="2023-12-14T11:15:49.607" v="2145" actId="1076"/>
          <ac:spMkLst>
            <pc:docMk/>
            <pc:sldMk cId="1135419981" sldId="291"/>
            <ac:spMk id="12" creationId="{00000000-0000-0000-0000-000000000000}"/>
          </ac:spMkLst>
        </pc:spChg>
      </pc:sldChg>
      <pc:sldChg chg="modSp mod">
        <pc:chgData name="Bart van Dalen" userId="7ec988af-79de-4002-93a7-a02af2d0db55" providerId="ADAL" clId="{7317FA6A-42BC-4A20-8B3D-97899A4D24CE}" dt="2023-12-14T11:15:56.651" v="2146" actId="1076"/>
        <pc:sldMkLst>
          <pc:docMk/>
          <pc:sldMk cId="3190889694" sldId="292"/>
        </pc:sldMkLst>
        <pc:spChg chg="mod">
          <ac:chgData name="Bart van Dalen" userId="7ec988af-79de-4002-93a7-a02af2d0db55" providerId="ADAL" clId="{7317FA6A-42BC-4A20-8B3D-97899A4D24CE}" dt="2023-12-14T11:15:56.651" v="2146" actId="1076"/>
          <ac:spMkLst>
            <pc:docMk/>
            <pc:sldMk cId="3190889694" sldId="292"/>
            <ac:spMk id="5" creationId="{00000000-0000-0000-0000-000000000000}"/>
          </ac:spMkLst>
        </pc:spChg>
      </pc:sldChg>
      <pc:sldChg chg="modSp mod">
        <pc:chgData name="Bart van Dalen" userId="7ec988af-79de-4002-93a7-a02af2d0db55" providerId="ADAL" clId="{7317FA6A-42BC-4A20-8B3D-97899A4D24CE}" dt="2023-11-04T11:30:01.356" v="1110" actId="1076"/>
        <pc:sldMkLst>
          <pc:docMk/>
          <pc:sldMk cId="646731077" sldId="293"/>
        </pc:sldMkLst>
        <pc:picChg chg="mod">
          <ac:chgData name="Bart van Dalen" userId="7ec988af-79de-4002-93a7-a02af2d0db55" providerId="ADAL" clId="{7317FA6A-42BC-4A20-8B3D-97899A4D24CE}" dt="2023-11-04T11:30:01.356" v="1110" actId="1076"/>
          <ac:picMkLst>
            <pc:docMk/>
            <pc:sldMk cId="646731077" sldId="293"/>
            <ac:picMk id="3" creationId="{00000000-0000-0000-0000-000000000000}"/>
          </ac:picMkLst>
        </pc:picChg>
      </pc:sldChg>
      <pc:sldChg chg="addSp delSp modSp mod modAnim">
        <pc:chgData name="Bart van Dalen" userId="7ec988af-79de-4002-93a7-a02af2d0db55" providerId="ADAL" clId="{7317FA6A-42BC-4A20-8B3D-97899A4D24CE}" dt="2023-10-17T13:34:45.056" v="448" actId="14100"/>
        <pc:sldMkLst>
          <pc:docMk/>
          <pc:sldMk cId="2817183125" sldId="294"/>
        </pc:sldMkLst>
        <pc:spChg chg="del">
          <ac:chgData name="Bart van Dalen" userId="7ec988af-79de-4002-93a7-a02af2d0db55" providerId="ADAL" clId="{7317FA6A-42BC-4A20-8B3D-97899A4D24CE}" dt="2023-10-17T13:33:30.416" v="439" actId="478"/>
          <ac:spMkLst>
            <pc:docMk/>
            <pc:sldMk cId="2817183125" sldId="294"/>
            <ac:spMk id="4" creationId="{00000000-0000-0000-0000-000000000000}"/>
          </ac:spMkLst>
        </pc:spChg>
        <pc:spChg chg="mod">
          <ac:chgData name="Bart van Dalen" userId="7ec988af-79de-4002-93a7-a02af2d0db55" providerId="ADAL" clId="{7317FA6A-42BC-4A20-8B3D-97899A4D24CE}" dt="2023-10-17T13:34:45.056" v="448" actId="14100"/>
          <ac:spMkLst>
            <pc:docMk/>
            <pc:sldMk cId="2817183125" sldId="294"/>
            <ac:spMk id="5" creationId="{00000000-0000-0000-0000-000000000000}"/>
          </ac:spMkLst>
        </pc:spChg>
        <pc:picChg chg="add mod">
          <ac:chgData name="Bart van Dalen" userId="7ec988af-79de-4002-93a7-a02af2d0db55" providerId="ADAL" clId="{7317FA6A-42BC-4A20-8B3D-97899A4D24CE}" dt="2023-10-17T13:34:15.640" v="443" actId="1076"/>
          <ac:picMkLst>
            <pc:docMk/>
            <pc:sldMk cId="2817183125" sldId="294"/>
            <ac:picMk id="2" creationId="{22862B75-B0BE-A8F1-7A61-9864086B1885}"/>
          </ac:picMkLst>
        </pc:picChg>
        <pc:picChg chg="del">
          <ac:chgData name="Bart van Dalen" userId="7ec988af-79de-4002-93a7-a02af2d0db55" providerId="ADAL" clId="{7317FA6A-42BC-4A20-8B3D-97899A4D24CE}" dt="2023-10-17T13:33:24.255" v="438" actId="478"/>
          <ac:picMkLst>
            <pc:docMk/>
            <pc:sldMk cId="2817183125" sldId="294"/>
            <ac:picMk id="3" creationId="{00000000-0000-0000-0000-000000000000}"/>
          </ac:picMkLst>
        </pc:picChg>
      </pc:sldChg>
      <pc:sldChg chg="mod modShow">
        <pc:chgData name="Bart van Dalen" userId="7ec988af-79de-4002-93a7-a02af2d0db55" providerId="ADAL" clId="{7317FA6A-42BC-4A20-8B3D-97899A4D24CE}" dt="2023-11-09T11:43:20.774" v="1214" actId="729"/>
        <pc:sldMkLst>
          <pc:docMk/>
          <pc:sldMk cId="4103558388" sldId="296"/>
        </pc:sldMkLst>
      </pc:sldChg>
      <pc:sldChg chg="add del mod modShow">
        <pc:chgData name="Bart van Dalen" userId="7ec988af-79de-4002-93a7-a02af2d0db55" providerId="ADAL" clId="{7317FA6A-42BC-4A20-8B3D-97899A4D24CE}" dt="2023-11-09T11:44:21.974" v="1215" actId="729"/>
        <pc:sldMkLst>
          <pc:docMk/>
          <pc:sldMk cId="3285374020" sldId="297"/>
        </pc:sldMkLst>
      </pc:sldChg>
      <pc:sldChg chg="addSp delSp modSp mod">
        <pc:chgData name="Bart van Dalen" userId="7ec988af-79de-4002-93a7-a02af2d0db55" providerId="ADAL" clId="{7317FA6A-42BC-4A20-8B3D-97899A4D24CE}" dt="2023-10-17T13:24:43.646" v="346" actId="20577"/>
        <pc:sldMkLst>
          <pc:docMk/>
          <pc:sldMk cId="3459049816" sldId="299"/>
        </pc:sldMkLst>
        <pc:spChg chg="mod">
          <ac:chgData name="Bart van Dalen" userId="7ec988af-79de-4002-93a7-a02af2d0db55" providerId="ADAL" clId="{7317FA6A-42BC-4A20-8B3D-97899A4D24CE}" dt="2023-10-17T13:24:43.646" v="346" actId="20577"/>
          <ac:spMkLst>
            <pc:docMk/>
            <pc:sldMk cId="3459049816" sldId="299"/>
            <ac:spMk id="5" creationId="{00000000-0000-0000-0000-000000000000}"/>
          </ac:spMkLst>
        </pc:spChg>
        <pc:picChg chg="add mod">
          <ac:chgData name="Bart van Dalen" userId="7ec988af-79de-4002-93a7-a02af2d0db55" providerId="ADAL" clId="{7317FA6A-42BC-4A20-8B3D-97899A4D24CE}" dt="2023-10-17T13:24:25.502" v="307" actId="14100"/>
          <ac:picMkLst>
            <pc:docMk/>
            <pc:sldMk cId="3459049816" sldId="299"/>
            <ac:picMk id="4" creationId="{AD593B94-E21C-C14F-12A4-A0E264DED7FA}"/>
          </ac:picMkLst>
        </pc:picChg>
        <pc:picChg chg="del">
          <ac:chgData name="Bart van Dalen" userId="7ec988af-79de-4002-93a7-a02af2d0db55" providerId="ADAL" clId="{7317FA6A-42BC-4A20-8B3D-97899A4D24CE}" dt="2023-10-17T13:24:17.552" v="304" actId="478"/>
          <ac:picMkLst>
            <pc:docMk/>
            <pc:sldMk cId="3459049816" sldId="299"/>
            <ac:picMk id="11" creationId="{00000000-0000-0000-0000-000000000000}"/>
          </ac:picMkLst>
        </pc:picChg>
      </pc:sldChg>
      <pc:sldChg chg="mod modShow">
        <pc:chgData name="Bart van Dalen" userId="7ec988af-79de-4002-93a7-a02af2d0db55" providerId="ADAL" clId="{7317FA6A-42BC-4A20-8B3D-97899A4D24CE}" dt="2023-11-10T13:03:38.434" v="1384" actId="729"/>
        <pc:sldMkLst>
          <pc:docMk/>
          <pc:sldMk cId="306617278" sldId="300"/>
        </pc:sldMkLst>
      </pc:sldChg>
      <pc:sldChg chg="mod modShow">
        <pc:chgData name="Bart van Dalen" userId="7ec988af-79de-4002-93a7-a02af2d0db55" providerId="ADAL" clId="{7317FA6A-42BC-4A20-8B3D-97899A4D24CE}" dt="2023-11-10T13:03:40.971" v="1385" actId="729"/>
        <pc:sldMkLst>
          <pc:docMk/>
          <pc:sldMk cId="3850818740" sldId="301"/>
        </pc:sldMkLst>
      </pc:sldChg>
      <pc:sldChg chg="modSp mod">
        <pc:chgData name="Bart van Dalen" userId="7ec988af-79de-4002-93a7-a02af2d0db55" providerId="ADAL" clId="{7317FA6A-42BC-4A20-8B3D-97899A4D24CE}" dt="2023-12-14T11:15:18.435" v="2143" actId="122"/>
        <pc:sldMkLst>
          <pc:docMk/>
          <pc:sldMk cId="1053912538" sldId="303"/>
        </pc:sldMkLst>
        <pc:spChg chg="mod">
          <ac:chgData name="Bart van Dalen" userId="7ec988af-79de-4002-93a7-a02af2d0db55" providerId="ADAL" clId="{7317FA6A-42BC-4A20-8B3D-97899A4D24CE}" dt="2023-12-14T11:14:58.549" v="2140" actId="1076"/>
          <ac:spMkLst>
            <pc:docMk/>
            <pc:sldMk cId="1053912538" sldId="303"/>
            <ac:spMk id="5" creationId="{00000000-0000-0000-0000-000000000000}"/>
          </ac:spMkLst>
        </pc:spChg>
        <pc:spChg chg="mod">
          <ac:chgData name="Bart van Dalen" userId="7ec988af-79de-4002-93a7-a02af2d0db55" providerId="ADAL" clId="{7317FA6A-42BC-4A20-8B3D-97899A4D24CE}" dt="2023-12-14T11:15:18.435" v="2143" actId="122"/>
          <ac:spMkLst>
            <pc:docMk/>
            <pc:sldMk cId="1053912538" sldId="303"/>
            <ac:spMk id="11" creationId="{00000000-0000-0000-0000-000000000000}"/>
          </ac:spMkLst>
        </pc:spChg>
        <pc:spChg chg="mod">
          <ac:chgData name="Bart van Dalen" userId="7ec988af-79de-4002-93a7-a02af2d0db55" providerId="ADAL" clId="{7317FA6A-42BC-4A20-8B3D-97899A4D24CE}" dt="2023-12-14T11:15:06.253" v="2141" actId="1076"/>
          <ac:spMkLst>
            <pc:docMk/>
            <pc:sldMk cId="1053912538" sldId="303"/>
            <ac:spMk id="12" creationId="{00000000-0000-0000-0000-000000000000}"/>
          </ac:spMkLst>
        </pc:spChg>
      </pc:sldChg>
      <pc:sldChg chg="add del">
        <pc:chgData name="Bart van Dalen" userId="7ec988af-79de-4002-93a7-a02af2d0db55" providerId="ADAL" clId="{7317FA6A-42BC-4A20-8B3D-97899A4D24CE}" dt="2023-11-10T13:18:59.094" v="1660" actId="47"/>
        <pc:sldMkLst>
          <pc:docMk/>
          <pc:sldMk cId="418345365" sldId="304"/>
        </pc:sldMkLst>
      </pc:sldChg>
      <pc:sldChg chg="addSp modSp new del mod">
        <pc:chgData name="Bart van Dalen" userId="7ec988af-79de-4002-93a7-a02af2d0db55" providerId="ADAL" clId="{7317FA6A-42BC-4A20-8B3D-97899A4D24CE}" dt="2023-11-10T13:18:31.788" v="1656" actId="2696"/>
        <pc:sldMkLst>
          <pc:docMk/>
          <pc:sldMk cId="3553258030" sldId="304"/>
        </pc:sldMkLst>
        <pc:spChg chg="mod">
          <ac:chgData name="Bart van Dalen" userId="7ec988af-79de-4002-93a7-a02af2d0db55" providerId="ADAL" clId="{7317FA6A-42BC-4A20-8B3D-97899A4D24CE}" dt="2023-11-10T13:01:26.933" v="1378"/>
          <ac:spMkLst>
            <pc:docMk/>
            <pc:sldMk cId="3553258030" sldId="304"/>
            <ac:spMk id="2" creationId="{371943C6-FD7E-9CA6-4EAE-25F2230DA24F}"/>
          </ac:spMkLst>
        </pc:spChg>
        <pc:picChg chg="add mod">
          <ac:chgData name="Bart van Dalen" userId="7ec988af-79de-4002-93a7-a02af2d0db55" providerId="ADAL" clId="{7317FA6A-42BC-4A20-8B3D-97899A4D24CE}" dt="2023-10-17T13:20:25.241" v="6" actId="1076"/>
          <ac:picMkLst>
            <pc:docMk/>
            <pc:sldMk cId="3553258030" sldId="304"/>
            <ac:picMk id="4" creationId="{3381B647-69C9-F771-12D9-ED74D9D8AF84}"/>
          </ac:picMkLst>
        </pc:picChg>
      </pc:sldChg>
      <pc:sldChg chg="add">
        <pc:chgData name="Bart van Dalen" userId="7ec988af-79de-4002-93a7-a02af2d0db55" providerId="ADAL" clId="{7317FA6A-42BC-4A20-8B3D-97899A4D24CE}" dt="2023-11-10T13:18:38.432" v="1657"/>
        <pc:sldMkLst>
          <pc:docMk/>
          <pc:sldMk cId="236569478" sldId="305"/>
        </pc:sldMkLst>
      </pc:sldChg>
      <pc:sldChg chg="addSp delSp modSp add del mod modClrScheme chgLayout">
        <pc:chgData name="Bart van Dalen" userId="7ec988af-79de-4002-93a7-a02af2d0db55" providerId="ADAL" clId="{7317FA6A-42BC-4A20-8B3D-97899A4D24CE}" dt="2023-11-10T13:18:31.788" v="1656" actId="2696"/>
        <pc:sldMkLst>
          <pc:docMk/>
          <pc:sldMk cId="1411578284" sldId="305"/>
        </pc:sldMkLst>
        <pc:spChg chg="mod ord">
          <ac:chgData name="Bart van Dalen" userId="7ec988af-79de-4002-93a7-a02af2d0db55" providerId="ADAL" clId="{7317FA6A-42BC-4A20-8B3D-97899A4D24CE}" dt="2023-11-10T13:01:26.933" v="1378"/>
          <ac:spMkLst>
            <pc:docMk/>
            <pc:sldMk cId="1411578284" sldId="305"/>
            <ac:spMk id="2" creationId="{371943C6-FD7E-9CA6-4EAE-25F2230DA24F}"/>
          </ac:spMkLst>
        </pc:spChg>
        <pc:spChg chg="add mod ord">
          <ac:chgData name="Bart van Dalen" userId="7ec988af-79de-4002-93a7-a02af2d0db55" providerId="ADAL" clId="{7317FA6A-42BC-4A20-8B3D-97899A4D24CE}" dt="2023-11-10T13:01:26.933" v="1378"/>
          <ac:spMkLst>
            <pc:docMk/>
            <pc:sldMk cId="1411578284" sldId="305"/>
            <ac:spMk id="3" creationId="{188691BC-F92A-A685-510C-053ED4E3038A}"/>
          </ac:spMkLst>
        </pc:spChg>
        <pc:picChg chg="del">
          <ac:chgData name="Bart van Dalen" userId="7ec988af-79de-4002-93a7-a02af2d0db55" providerId="ADAL" clId="{7317FA6A-42BC-4A20-8B3D-97899A4D24CE}" dt="2023-10-17T13:21:30.450" v="59" actId="478"/>
          <ac:picMkLst>
            <pc:docMk/>
            <pc:sldMk cId="1411578284" sldId="305"/>
            <ac:picMk id="4" creationId="{3381B647-69C9-F771-12D9-ED74D9D8AF84}"/>
          </ac:picMkLst>
        </pc:picChg>
      </pc:sldChg>
      <pc:sldChg chg="delSp add delDesignElem">
        <pc:chgData name="Bart van Dalen" userId="7ec988af-79de-4002-93a7-a02af2d0db55" providerId="ADAL" clId="{7317FA6A-42BC-4A20-8B3D-97899A4D24CE}" dt="2023-11-10T13:01:26.933" v="1378"/>
        <pc:sldMkLst>
          <pc:docMk/>
          <pc:sldMk cId="3028469186" sldId="306"/>
        </pc:sldMkLst>
        <pc:spChg chg="del">
          <ac:chgData name="Bart van Dalen" userId="7ec988af-79de-4002-93a7-a02af2d0db55" providerId="ADAL" clId="{7317FA6A-42BC-4A20-8B3D-97899A4D24CE}" dt="2023-11-10T13:01:26.933" v="1378"/>
          <ac:spMkLst>
            <pc:docMk/>
            <pc:sldMk cId="3028469186" sldId="306"/>
            <ac:spMk id="8" creationId="{AB8C311F-7253-4AED-9701-7FC0708C41C7}"/>
          </ac:spMkLst>
        </pc:spChg>
        <pc:spChg chg="del">
          <ac:chgData name="Bart van Dalen" userId="7ec988af-79de-4002-93a7-a02af2d0db55" providerId="ADAL" clId="{7317FA6A-42BC-4A20-8B3D-97899A4D24CE}" dt="2023-11-10T13:01:26.933" v="1378"/>
          <ac:spMkLst>
            <pc:docMk/>
            <pc:sldMk cId="3028469186" sldId="306"/>
            <ac:spMk id="10" creationId="{E2384209-CB15-4CDF-9D31-C44FD9A3F20D}"/>
          </ac:spMkLst>
        </pc:spChg>
        <pc:spChg chg="del">
          <ac:chgData name="Bart van Dalen" userId="7ec988af-79de-4002-93a7-a02af2d0db55" providerId="ADAL" clId="{7317FA6A-42BC-4A20-8B3D-97899A4D24CE}" dt="2023-11-10T13:01:26.933" v="1378"/>
          <ac:spMkLst>
            <pc:docMk/>
            <pc:sldMk cId="3028469186" sldId="306"/>
            <ac:spMk id="12" creationId="{2633B3B5-CC90-43F0-8714-D31D1F3F0209}"/>
          </ac:spMkLst>
        </pc:spChg>
        <pc:spChg chg="del">
          <ac:chgData name="Bart van Dalen" userId="7ec988af-79de-4002-93a7-a02af2d0db55" providerId="ADAL" clId="{7317FA6A-42BC-4A20-8B3D-97899A4D24CE}" dt="2023-11-10T13:01:26.933" v="1378"/>
          <ac:spMkLst>
            <pc:docMk/>
            <pc:sldMk cId="3028469186" sldId="306"/>
            <ac:spMk id="14" creationId="{A8D57A06-A426-446D-B02C-A2DC6B62E45E}"/>
          </ac:spMkLst>
        </pc:spChg>
      </pc:sldChg>
      <pc:sldChg chg="addSp delSp modSp new del mod modAnim">
        <pc:chgData name="Bart van Dalen" userId="7ec988af-79de-4002-93a7-a02af2d0db55" providerId="ADAL" clId="{7317FA6A-42BC-4A20-8B3D-97899A4D24CE}" dt="2023-11-10T13:06:12.746" v="1430" actId="47"/>
        <pc:sldMkLst>
          <pc:docMk/>
          <pc:sldMk cId="1767998380" sldId="307"/>
        </pc:sldMkLst>
        <pc:spChg chg="mod">
          <ac:chgData name="Bart van Dalen" userId="7ec988af-79de-4002-93a7-a02af2d0db55" providerId="ADAL" clId="{7317FA6A-42BC-4A20-8B3D-97899A4D24CE}" dt="2023-11-10T13:01:26.933" v="1378"/>
          <ac:spMkLst>
            <pc:docMk/>
            <pc:sldMk cId="1767998380" sldId="307"/>
            <ac:spMk id="2" creationId="{7532F001-9252-F813-5E8F-D8BF969C0659}"/>
          </ac:spMkLst>
        </pc:spChg>
        <pc:spChg chg="del">
          <ac:chgData name="Bart van Dalen" userId="7ec988af-79de-4002-93a7-a02af2d0db55" providerId="ADAL" clId="{7317FA6A-42BC-4A20-8B3D-97899A4D24CE}" dt="2023-10-17T13:33:18.847" v="437"/>
          <ac:spMkLst>
            <pc:docMk/>
            <pc:sldMk cId="1767998380" sldId="307"/>
            <ac:spMk id="3" creationId="{08C109AB-C1D9-B17B-F044-D3C564C1F127}"/>
          </ac:spMkLst>
        </pc:spChg>
        <pc:picChg chg="add mod">
          <ac:chgData name="Bart van Dalen" userId="7ec988af-79de-4002-93a7-a02af2d0db55" providerId="ADAL" clId="{7317FA6A-42BC-4A20-8B3D-97899A4D24CE}" dt="2023-11-10T13:01:26.933" v="1378"/>
          <ac:picMkLst>
            <pc:docMk/>
            <pc:sldMk cId="1767998380" sldId="307"/>
            <ac:picMk id="4" creationId="{DFAD69EC-43FD-C664-A74D-DDE91039C105}"/>
          </ac:picMkLst>
        </pc:picChg>
      </pc:sldChg>
      <pc:sldChg chg="modSp new mod">
        <pc:chgData name="Bart van Dalen" userId="7ec988af-79de-4002-93a7-a02af2d0db55" providerId="ADAL" clId="{7317FA6A-42BC-4A20-8B3D-97899A4D24CE}" dt="2023-11-10T13:06:46.221" v="1465" actId="20577"/>
        <pc:sldMkLst>
          <pc:docMk/>
          <pc:sldMk cId="1733238896" sldId="308"/>
        </pc:sldMkLst>
        <pc:spChg chg="mod">
          <ac:chgData name="Bart van Dalen" userId="7ec988af-79de-4002-93a7-a02af2d0db55" providerId="ADAL" clId="{7317FA6A-42BC-4A20-8B3D-97899A4D24CE}" dt="2023-11-10T13:06:38.162" v="1452" actId="20577"/>
          <ac:spMkLst>
            <pc:docMk/>
            <pc:sldMk cId="1733238896" sldId="308"/>
            <ac:spMk id="2" creationId="{7C0044B8-5718-52C4-3DB7-F7562297020F}"/>
          </ac:spMkLst>
        </pc:spChg>
        <pc:spChg chg="mod">
          <ac:chgData name="Bart van Dalen" userId="7ec988af-79de-4002-93a7-a02af2d0db55" providerId="ADAL" clId="{7317FA6A-42BC-4A20-8B3D-97899A4D24CE}" dt="2023-11-10T13:06:46.221" v="1465" actId="20577"/>
          <ac:spMkLst>
            <pc:docMk/>
            <pc:sldMk cId="1733238896" sldId="308"/>
            <ac:spMk id="3" creationId="{599128D0-E993-060E-3F18-AE556DADCFCD}"/>
          </ac:spMkLst>
        </pc:spChg>
      </pc:sldChg>
      <pc:sldChg chg="addSp modSp new mod ord">
        <pc:chgData name="Bart van Dalen" userId="7ec988af-79de-4002-93a7-a02af2d0db55" providerId="ADAL" clId="{7317FA6A-42BC-4A20-8B3D-97899A4D24CE}" dt="2023-11-14T07:59:03.621" v="1746"/>
        <pc:sldMkLst>
          <pc:docMk/>
          <pc:sldMk cId="1970748424" sldId="309"/>
        </pc:sldMkLst>
        <pc:spChg chg="mod">
          <ac:chgData name="Bart van Dalen" userId="7ec988af-79de-4002-93a7-a02af2d0db55" providerId="ADAL" clId="{7317FA6A-42BC-4A20-8B3D-97899A4D24CE}" dt="2023-11-10T13:06:55.136" v="1466" actId="14100"/>
          <ac:spMkLst>
            <pc:docMk/>
            <pc:sldMk cId="1970748424" sldId="309"/>
            <ac:spMk id="2" creationId="{4C0483F7-D2EA-5F74-C849-E65B448E6B1D}"/>
          </ac:spMkLst>
        </pc:spChg>
        <pc:spChg chg="mod">
          <ac:chgData name="Bart van Dalen" userId="7ec988af-79de-4002-93a7-a02af2d0db55" providerId="ADAL" clId="{7317FA6A-42BC-4A20-8B3D-97899A4D24CE}" dt="2023-11-10T13:07:09.650" v="1469" actId="20577"/>
          <ac:spMkLst>
            <pc:docMk/>
            <pc:sldMk cId="1970748424" sldId="309"/>
            <ac:spMk id="3" creationId="{6B10F504-EE1A-30CB-FC95-512E9BA994D5}"/>
          </ac:spMkLst>
        </pc:spChg>
        <pc:picChg chg="add mod">
          <ac:chgData name="Bart van Dalen" userId="7ec988af-79de-4002-93a7-a02af2d0db55" providerId="ADAL" clId="{7317FA6A-42BC-4A20-8B3D-97899A4D24CE}" dt="2023-11-04T10:43:06.899" v="741" actId="1076"/>
          <ac:picMkLst>
            <pc:docMk/>
            <pc:sldMk cId="1970748424" sldId="309"/>
            <ac:picMk id="1026" creationId="{2EBC0554-4865-E1DB-B021-1CB2ED337CA2}"/>
          </ac:picMkLst>
        </pc:picChg>
      </pc:sldChg>
      <pc:sldChg chg="modSp add mod modShow">
        <pc:chgData name="Bart van Dalen" userId="7ec988af-79de-4002-93a7-a02af2d0db55" providerId="ADAL" clId="{7317FA6A-42BC-4A20-8B3D-97899A4D24CE}" dt="2023-11-10T13:19:17.993" v="1661" actId="729"/>
        <pc:sldMkLst>
          <pc:docMk/>
          <pc:sldMk cId="420976278" sldId="310"/>
        </pc:sldMkLst>
        <pc:spChg chg="mod">
          <ac:chgData name="Bart van Dalen" userId="7ec988af-79de-4002-93a7-a02af2d0db55" providerId="ADAL" clId="{7317FA6A-42BC-4A20-8B3D-97899A4D24CE}" dt="2023-11-10T13:01:26.933" v="1378"/>
          <ac:spMkLst>
            <pc:docMk/>
            <pc:sldMk cId="420976278" sldId="310"/>
            <ac:spMk id="2" creationId="{371943C6-FD7E-9CA6-4EAE-25F2230DA24F}"/>
          </ac:spMkLst>
        </pc:spChg>
        <pc:picChg chg="mod modCrop">
          <ac:chgData name="Bart van Dalen" userId="7ec988af-79de-4002-93a7-a02af2d0db55" providerId="ADAL" clId="{7317FA6A-42BC-4A20-8B3D-97899A4D24CE}" dt="2023-11-04T10:44:30.332" v="748" actId="14100"/>
          <ac:picMkLst>
            <pc:docMk/>
            <pc:sldMk cId="420976278" sldId="310"/>
            <ac:picMk id="4" creationId="{3381B647-69C9-F771-12D9-ED74D9D8AF84}"/>
          </ac:picMkLst>
        </pc:picChg>
      </pc:sldChg>
      <pc:sldChg chg="modSp add mod modShow">
        <pc:chgData name="Bart van Dalen" userId="7ec988af-79de-4002-93a7-a02af2d0db55" providerId="ADAL" clId="{7317FA6A-42BC-4A20-8B3D-97899A4D24CE}" dt="2023-11-10T13:19:17.993" v="1661" actId="729"/>
        <pc:sldMkLst>
          <pc:docMk/>
          <pc:sldMk cId="66177774" sldId="311"/>
        </pc:sldMkLst>
        <pc:spChg chg="mod">
          <ac:chgData name="Bart van Dalen" userId="7ec988af-79de-4002-93a7-a02af2d0db55" providerId="ADAL" clId="{7317FA6A-42BC-4A20-8B3D-97899A4D24CE}" dt="2023-11-10T13:01:26.933" v="1378"/>
          <ac:spMkLst>
            <pc:docMk/>
            <pc:sldMk cId="66177774" sldId="311"/>
            <ac:spMk id="2" creationId="{371943C6-FD7E-9CA6-4EAE-25F2230DA24F}"/>
          </ac:spMkLst>
        </pc:spChg>
        <pc:picChg chg="mod modCrop">
          <ac:chgData name="Bart van Dalen" userId="7ec988af-79de-4002-93a7-a02af2d0db55" providerId="ADAL" clId="{7317FA6A-42BC-4A20-8B3D-97899A4D24CE}" dt="2023-11-04T10:44:53.514" v="750" actId="18131"/>
          <ac:picMkLst>
            <pc:docMk/>
            <pc:sldMk cId="66177774" sldId="311"/>
            <ac:picMk id="4" creationId="{3381B647-69C9-F771-12D9-ED74D9D8AF84}"/>
          </ac:picMkLst>
        </pc:picChg>
      </pc:sldChg>
      <pc:sldChg chg="addSp modSp add mod">
        <pc:chgData name="Bart van Dalen" userId="7ec988af-79de-4002-93a7-a02af2d0db55" providerId="ADAL" clId="{7317FA6A-42BC-4A20-8B3D-97899A4D24CE}" dt="2023-12-14T11:19:14.083" v="2151" actId="20577"/>
        <pc:sldMkLst>
          <pc:docMk/>
          <pc:sldMk cId="58783295" sldId="312"/>
        </pc:sldMkLst>
        <pc:spChg chg="mod">
          <ac:chgData name="Bart van Dalen" userId="7ec988af-79de-4002-93a7-a02af2d0db55" providerId="ADAL" clId="{7317FA6A-42BC-4A20-8B3D-97899A4D24CE}" dt="2023-11-10T13:01:26.933" v="1378"/>
          <ac:spMkLst>
            <pc:docMk/>
            <pc:sldMk cId="58783295" sldId="312"/>
            <ac:spMk id="2" creationId="{F50E64D1-8461-6D99-A3A1-D4254AC7D3BD}"/>
          </ac:spMkLst>
        </pc:spChg>
        <pc:spChg chg="mod">
          <ac:chgData name="Bart van Dalen" userId="7ec988af-79de-4002-93a7-a02af2d0db55" providerId="ADAL" clId="{7317FA6A-42BC-4A20-8B3D-97899A4D24CE}" dt="2023-12-14T11:19:14.083" v="2151" actId="20577"/>
          <ac:spMkLst>
            <pc:docMk/>
            <pc:sldMk cId="58783295" sldId="312"/>
            <ac:spMk id="3" creationId="{D5013DCB-7717-89EC-DF74-9F0B5F7458DD}"/>
          </ac:spMkLst>
        </pc:spChg>
        <pc:picChg chg="add mod">
          <ac:chgData name="Bart van Dalen" userId="7ec988af-79de-4002-93a7-a02af2d0db55" providerId="ADAL" clId="{7317FA6A-42BC-4A20-8B3D-97899A4D24CE}" dt="2023-11-04T10:50:50.954" v="885"/>
          <ac:picMkLst>
            <pc:docMk/>
            <pc:sldMk cId="58783295" sldId="312"/>
            <ac:picMk id="4" creationId="{95E09D67-F018-6D19-B0C8-69B822381BC3}"/>
          </ac:picMkLst>
        </pc:picChg>
      </pc:sldChg>
      <pc:sldChg chg="add del">
        <pc:chgData name="Bart van Dalen" userId="7ec988af-79de-4002-93a7-a02af2d0db55" providerId="ADAL" clId="{7317FA6A-42BC-4A20-8B3D-97899A4D24CE}" dt="2023-11-04T10:47:51.352" v="754" actId="47"/>
        <pc:sldMkLst>
          <pc:docMk/>
          <pc:sldMk cId="206380546" sldId="312"/>
        </pc:sldMkLst>
      </pc:sldChg>
      <pc:sldChg chg="modSp new del mod">
        <pc:chgData name="Bart van Dalen" userId="7ec988af-79de-4002-93a7-a02af2d0db55" providerId="ADAL" clId="{7317FA6A-42BC-4A20-8B3D-97899A4D24CE}" dt="2023-11-04T10:50:33.546" v="881" actId="2696"/>
        <pc:sldMkLst>
          <pc:docMk/>
          <pc:sldMk cId="1233045876" sldId="312"/>
        </pc:sldMkLst>
        <pc:spChg chg="mod">
          <ac:chgData name="Bart van Dalen" userId="7ec988af-79de-4002-93a7-a02af2d0db55" providerId="ADAL" clId="{7317FA6A-42BC-4A20-8B3D-97899A4D24CE}" dt="2023-11-04T10:50:05.317" v="772" actId="20577"/>
          <ac:spMkLst>
            <pc:docMk/>
            <pc:sldMk cId="1233045876" sldId="312"/>
            <ac:spMk id="2" creationId="{F50E64D1-8461-6D99-A3A1-D4254AC7D3BD}"/>
          </ac:spMkLst>
        </pc:spChg>
        <pc:spChg chg="mod">
          <ac:chgData name="Bart van Dalen" userId="7ec988af-79de-4002-93a7-a02af2d0db55" providerId="ADAL" clId="{7317FA6A-42BC-4A20-8B3D-97899A4D24CE}" dt="2023-11-04T10:50:29.088" v="880" actId="20577"/>
          <ac:spMkLst>
            <pc:docMk/>
            <pc:sldMk cId="1233045876" sldId="312"/>
            <ac:spMk id="3" creationId="{D5013DCB-7717-89EC-DF74-9F0B5F7458DD}"/>
          </ac:spMkLst>
        </pc:spChg>
      </pc:sldChg>
      <pc:sldChg chg="addSp delSp modSp add mod modShow">
        <pc:chgData name="Bart van Dalen" userId="7ec988af-79de-4002-93a7-a02af2d0db55" providerId="ADAL" clId="{7317FA6A-42BC-4A20-8B3D-97899A4D24CE}" dt="2023-12-14T11:13:02.159" v="1924" actId="729"/>
        <pc:sldMkLst>
          <pc:docMk/>
          <pc:sldMk cId="792893836" sldId="313"/>
        </pc:sldMkLst>
        <pc:spChg chg="del mod">
          <ac:chgData name="Bart van Dalen" userId="7ec988af-79de-4002-93a7-a02af2d0db55" providerId="ADAL" clId="{7317FA6A-42BC-4A20-8B3D-97899A4D24CE}" dt="2023-11-04T11:29:04.453" v="1099" actId="478"/>
          <ac:spMkLst>
            <pc:docMk/>
            <pc:sldMk cId="792893836" sldId="313"/>
            <ac:spMk id="2" creationId="{00000000-0000-0000-0000-000000000000}"/>
          </ac:spMkLst>
        </pc:spChg>
        <pc:spChg chg="add mod">
          <ac:chgData name="Bart van Dalen" userId="7ec988af-79de-4002-93a7-a02af2d0db55" providerId="ADAL" clId="{7317FA6A-42BC-4A20-8B3D-97899A4D24CE}" dt="2023-11-14T13:01:05.778" v="1756" actId="6549"/>
          <ac:spMkLst>
            <pc:docMk/>
            <pc:sldMk cId="792893836" sldId="313"/>
            <ac:spMk id="4" creationId="{B7E4463C-B60F-5D1B-D8EA-CC302AE27062}"/>
          </ac:spMkLst>
        </pc:spChg>
        <pc:picChg chg="mod">
          <ac:chgData name="Bart van Dalen" userId="7ec988af-79de-4002-93a7-a02af2d0db55" providerId="ADAL" clId="{7317FA6A-42BC-4A20-8B3D-97899A4D24CE}" dt="2023-11-14T13:01:13.429" v="1757" actId="1076"/>
          <ac:picMkLst>
            <pc:docMk/>
            <pc:sldMk cId="792893836" sldId="313"/>
            <ac:picMk id="3" creationId="{00000000-0000-0000-0000-000000000000}"/>
          </ac:picMkLst>
        </pc:picChg>
      </pc:sldChg>
      <pc:sldChg chg="add del">
        <pc:chgData name="Bart van Dalen" userId="7ec988af-79de-4002-93a7-a02af2d0db55" providerId="ADAL" clId="{7317FA6A-42BC-4A20-8B3D-97899A4D24CE}" dt="2023-11-04T10:50:49.390" v="884" actId="2890"/>
        <pc:sldMkLst>
          <pc:docMk/>
          <pc:sldMk cId="3014715884" sldId="313"/>
        </pc:sldMkLst>
      </pc:sldChg>
      <pc:sldChg chg="addSp delSp modSp add mod setBg delDesignElem">
        <pc:chgData name="Bart van Dalen" userId="7ec988af-79de-4002-93a7-a02af2d0db55" providerId="ADAL" clId="{7317FA6A-42BC-4A20-8B3D-97899A4D24CE}" dt="2023-11-10T13:02:38.938" v="1382" actId="26606"/>
        <pc:sldMkLst>
          <pc:docMk/>
          <pc:sldMk cId="244418587" sldId="314"/>
        </pc:sldMkLst>
        <pc:spChg chg="mod ord">
          <ac:chgData name="Bart van Dalen" userId="7ec988af-79de-4002-93a7-a02af2d0db55" providerId="ADAL" clId="{7317FA6A-42BC-4A20-8B3D-97899A4D24CE}" dt="2023-11-10T13:02:38.938" v="1382" actId="26606"/>
          <ac:spMkLst>
            <pc:docMk/>
            <pc:sldMk cId="244418587" sldId="314"/>
            <ac:spMk id="4" creationId="{00000000-0000-0000-0000-000000000000}"/>
          </ac:spMkLst>
        </pc:spChg>
        <pc:spChg chg="add del">
          <ac:chgData name="Bart van Dalen" userId="7ec988af-79de-4002-93a7-a02af2d0db55" providerId="ADAL" clId="{7317FA6A-42BC-4A20-8B3D-97899A4D24CE}" dt="2023-11-10T12:53:22.339" v="1318" actId="26606"/>
          <ac:spMkLst>
            <pc:docMk/>
            <pc:sldMk cId="244418587" sldId="314"/>
            <ac:spMk id="10" creationId="{D7A453D2-15D8-4403-815F-291FA16340D9}"/>
          </ac:spMkLst>
        </pc:spChg>
        <pc:spChg chg="add del">
          <ac:chgData name="Bart van Dalen" userId="7ec988af-79de-4002-93a7-a02af2d0db55" providerId="ADAL" clId="{7317FA6A-42BC-4A20-8B3D-97899A4D24CE}" dt="2023-11-10T12:53:22.339" v="1318" actId="26606"/>
          <ac:spMkLst>
            <pc:docMk/>
            <pc:sldMk cId="244418587" sldId="314"/>
            <ac:spMk id="12" creationId="{8161EA6B-09CA-445B-AB0D-8DF76FA92DEF}"/>
          </ac:spMkLst>
        </pc:spChg>
        <pc:spChg chg="add del">
          <ac:chgData name="Bart van Dalen" userId="7ec988af-79de-4002-93a7-a02af2d0db55" providerId="ADAL" clId="{7317FA6A-42BC-4A20-8B3D-97899A4D24CE}" dt="2023-11-10T12:53:22.339" v="1318" actId="26606"/>
          <ac:spMkLst>
            <pc:docMk/>
            <pc:sldMk cId="244418587" sldId="314"/>
            <ac:spMk id="22" creationId="{B8114C98-A349-4111-A123-E8EAB86ABE30}"/>
          </ac:spMkLst>
        </pc:spChg>
        <pc:spChg chg="add del">
          <ac:chgData name="Bart van Dalen" userId="7ec988af-79de-4002-93a7-a02af2d0db55" providerId="ADAL" clId="{7317FA6A-42BC-4A20-8B3D-97899A4D24CE}" dt="2023-11-10T12:53:22.339" v="1318" actId="26606"/>
          <ac:spMkLst>
            <pc:docMk/>
            <pc:sldMk cId="244418587" sldId="314"/>
            <ac:spMk id="30" creationId="{E2D3D3F2-ABBB-4453-B1C5-1BEBF7E4DD56}"/>
          </ac:spMkLst>
        </pc:spChg>
        <pc:spChg chg="add del">
          <ac:chgData name="Bart van Dalen" userId="7ec988af-79de-4002-93a7-a02af2d0db55" providerId="ADAL" clId="{7317FA6A-42BC-4A20-8B3D-97899A4D24CE}" dt="2023-11-10T13:02:38.923" v="1381" actId="26606"/>
          <ac:spMkLst>
            <pc:docMk/>
            <pc:sldMk cId="244418587" sldId="314"/>
            <ac:spMk id="40" creationId="{3623DEAC-F39C-45D6-86DC-1033F6429528}"/>
          </ac:spMkLst>
        </pc:spChg>
        <pc:spChg chg="add del">
          <ac:chgData name="Bart van Dalen" userId="7ec988af-79de-4002-93a7-a02af2d0db55" providerId="ADAL" clId="{7317FA6A-42BC-4A20-8B3D-97899A4D24CE}" dt="2023-11-10T13:02:38.923" v="1381" actId="26606"/>
          <ac:spMkLst>
            <pc:docMk/>
            <pc:sldMk cId="244418587" sldId="314"/>
            <ac:spMk id="42" creationId="{CADF4631-3C8F-45EE-8D19-4D3E8426B34A}"/>
          </ac:spMkLst>
        </pc:spChg>
        <pc:spChg chg="add del">
          <ac:chgData name="Bart van Dalen" userId="7ec988af-79de-4002-93a7-a02af2d0db55" providerId="ADAL" clId="{7317FA6A-42BC-4A20-8B3D-97899A4D24CE}" dt="2023-11-10T12:53:22.339" v="1318" actId="26606"/>
          <ac:spMkLst>
            <pc:docMk/>
            <pc:sldMk cId="244418587" sldId="314"/>
            <ac:spMk id="44" creationId="{773AEA78-C03B-40B7-9D11-DC022119D577}"/>
          </ac:spMkLst>
        </pc:spChg>
        <pc:spChg chg="add del">
          <ac:chgData name="Bart van Dalen" userId="7ec988af-79de-4002-93a7-a02af2d0db55" providerId="ADAL" clId="{7317FA6A-42BC-4A20-8B3D-97899A4D24CE}" dt="2023-11-10T13:01:26.933" v="1378"/>
          <ac:spMkLst>
            <pc:docMk/>
            <pc:sldMk cId="244418587" sldId="314"/>
            <ac:spMk id="46" creationId="{32AEEBC8-9D30-42EF-95F2-386C2653FBF0}"/>
          </ac:spMkLst>
        </pc:spChg>
        <pc:spChg chg="add del">
          <ac:chgData name="Bart van Dalen" userId="7ec988af-79de-4002-93a7-a02af2d0db55" providerId="ADAL" clId="{7317FA6A-42BC-4A20-8B3D-97899A4D24CE}" dt="2023-11-10T13:01:26.933" v="1378"/>
          <ac:spMkLst>
            <pc:docMk/>
            <pc:sldMk cId="244418587" sldId="314"/>
            <ac:spMk id="47" creationId="{2E92FA66-67D7-4CB4-94D3-E643A9AD4757}"/>
          </ac:spMkLst>
        </pc:spChg>
        <pc:spChg chg="add del">
          <ac:chgData name="Bart van Dalen" userId="7ec988af-79de-4002-93a7-a02af2d0db55" providerId="ADAL" clId="{7317FA6A-42BC-4A20-8B3D-97899A4D24CE}" dt="2023-11-10T13:02:38.923" v="1381" actId="26606"/>
          <ac:spMkLst>
            <pc:docMk/>
            <pc:sldMk cId="244418587" sldId="314"/>
            <ac:spMk id="57" creationId="{1996130F-9AB5-4DE9-8574-3AF891C5C172}"/>
          </ac:spMkLst>
        </pc:spChg>
        <pc:spChg chg="add del">
          <ac:chgData name="Bart van Dalen" userId="7ec988af-79de-4002-93a7-a02af2d0db55" providerId="ADAL" clId="{7317FA6A-42BC-4A20-8B3D-97899A4D24CE}" dt="2023-11-10T13:02:38.923" v="1381" actId="26606"/>
          <ac:spMkLst>
            <pc:docMk/>
            <pc:sldMk cId="244418587" sldId="314"/>
            <ac:spMk id="72" creationId="{46FA917F-43A3-4FA3-A085-59D0DC397EFA}"/>
          </ac:spMkLst>
        </pc:spChg>
        <pc:spChg chg="add del">
          <ac:chgData name="Bart van Dalen" userId="7ec988af-79de-4002-93a7-a02af2d0db55" providerId="ADAL" clId="{7317FA6A-42BC-4A20-8B3D-97899A4D24CE}" dt="2023-11-10T13:02:38.923" v="1381" actId="26606"/>
          <ac:spMkLst>
            <pc:docMk/>
            <pc:sldMk cId="244418587" sldId="314"/>
            <ac:spMk id="74" creationId="{9CBF007B-8C8C-4F79-B037-9F4C61F9F954}"/>
          </ac:spMkLst>
        </pc:spChg>
        <pc:spChg chg="add">
          <ac:chgData name="Bart van Dalen" userId="7ec988af-79de-4002-93a7-a02af2d0db55" providerId="ADAL" clId="{7317FA6A-42BC-4A20-8B3D-97899A4D24CE}" dt="2023-11-10T13:02:38.938" v="1382" actId="26606"/>
          <ac:spMkLst>
            <pc:docMk/>
            <pc:sldMk cId="244418587" sldId="314"/>
            <ac:spMk id="84" creationId="{DE91395A-2D18-4AF6-A0AC-AAA7189FED11}"/>
          </ac:spMkLst>
        </pc:spChg>
        <pc:spChg chg="add">
          <ac:chgData name="Bart van Dalen" userId="7ec988af-79de-4002-93a7-a02af2d0db55" providerId="ADAL" clId="{7317FA6A-42BC-4A20-8B3D-97899A4D24CE}" dt="2023-11-10T13:02:38.938" v="1382" actId="26606"/>
          <ac:spMkLst>
            <pc:docMk/>
            <pc:sldMk cId="244418587" sldId="314"/>
            <ac:spMk id="85" creationId="{7BD08880-457D-4C62-A3B5-6A9B0878C7E9}"/>
          </ac:spMkLst>
        </pc:spChg>
        <pc:grpChg chg="add del">
          <ac:chgData name="Bart van Dalen" userId="7ec988af-79de-4002-93a7-a02af2d0db55" providerId="ADAL" clId="{7317FA6A-42BC-4A20-8B3D-97899A4D24CE}" dt="2023-11-10T13:02:38.923" v="1381" actId="26606"/>
          <ac:grpSpMkLst>
            <pc:docMk/>
            <pc:sldMk cId="244418587" sldId="314"/>
            <ac:grpSpMk id="8" creationId="{166BF9EE-F7AC-4FA5-AC7E-001B3A642F75}"/>
          </ac:grpSpMkLst>
        </pc:grpChg>
        <pc:grpChg chg="add del">
          <ac:chgData name="Bart van Dalen" userId="7ec988af-79de-4002-93a7-a02af2d0db55" providerId="ADAL" clId="{7317FA6A-42BC-4A20-8B3D-97899A4D24CE}" dt="2023-11-10T12:53:22.339" v="1318" actId="26606"/>
          <ac:grpSpMkLst>
            <pc:docMk/>
            <pc:sldMk cId="244418587" sldId="314"/>
            <ac:grpSpMk id="14" creationId="{913B067F-3154-4968-A886-DF93A787EC44}"/>
          </ac:grpSpMkLst>
        </pc:grpChg>
        <pc:grpChg chg="add del">
          <ac:chgData name="Bart van Dalen" userId="7ec988af-79de-4002-93a7-a02af2d0db55" providerId="ADAL" clId="{7317FA6A-42BC-4A20-8B3D-97899A4D24CE}" dt="2023-11-10T12:53:22.339" v="1318" actId="26606"/>
          <ac:grpSpMkLst>
            <pc:docMk/>
            <pc:sldMk cId="244418587" sldId="314"/>
            <ac:grpSpMk id="24" creationId="{670FB431-AE18-414D-92F4-1D12D1991152}"/>
          </ac:grpSpMkLst>
        </pc:grpChg>
        <pc:grpChg chg="add del">
          <ac:chgData name="Bart van Dalen" userId="7ec988af-79de-4002-93a7-a02af2d0db55" providerId="ADAL" clId="{7317FA6A-42BC-4A20-8B3D-97899A4D24CE}" dt="2023-11-10T12:53:22.339" v="1318" actId="26606"/>
          <ac:grpSpMkLst>
            <pc:docMk/>
            <pc:sldMk cId="244418587" sldId="314"/>
            <ac:grpSpMk id="32" creationId="{8214E4A5-A0D2-42C4-8D14-D2A7E495F041}"/>
          </ac:grpSpMkLst>
        </pc:grpChg>
        <pc:grpChg chg="add del">
          <ac:chgData name="Bart van Dalen" userId="7ec988af-79de-4002-93a7-a02af2d0db55" providerId="ADAL" clId="{7317FA6A-42BC-4A20-8B3D-97899A4D24CE}" dt="2023-11-10T12:53:22.339" v="1318" actId="26606"/>
          <ac:grpSpMkLst>
            <pc:docMk/>
            <pc:sldMk cId="244418587" sldId="314"/>
            <ac:grpSpMk id="38" creationId="{1F4E1649-4D1F-4A91-AF97-A254BFDD524D}"/>
          </ac:grpSpMkLst>
        </pc:grpChg>
        <pc:grpChg chg="add del">
          <ac:chgData name="Bart van Dalen" userId="7ec988af-79de-4002-93a7-a02af2d0db55" providerId="ADAL" clId="{7317FA6A-42BC-4A20-8B3D-97899A4D24CE}" dt="2023-11-10T13:02:38.923" v="1381" actId="26606"/>
          <ac:grpSpMkLst>
            <pc:docMk/>
            <pc:sldMk cId="244418587" sldId="314"/>
            <ac:grpSpMk id="39" creationId="{E312DBA5-56D8-42B2-BA94-28168C2A6703}"/>
          </ac:grpSpMkLst>
        </pc:grpChg>
        <pc:grpChg chg="add del">
          <ac:chgData name="Bart van Dalen" userId="7ec988af-79de-4002-93a7-a02af2d0db55" providerId="ADAL" clId="{7317FA6A-42BC-4A20-8B3D-97899A4D24CE}" dt="2023-11-10T13:02:38.923" v="1381" actId="26606"/>
          <ac:grpSpMkLst>
            <pc:docMk/>
            <pc:sldMk cId="244418587" sldId="314"/>
            <ac:grpSpMk id="58" creationId="{6A54B62D-FC5C-4E1A-8D8B-279576FE5379}"/>
          </ac:grpSpMkLst>
        </pc:grpChg>
        <pc:grpChg chg="add del">
          <ac:chgData name="Bart van Dalen" userId="7ec988af-79de-4002-93a7-a02af2d0db55" providerId="ADAL" clId="{7317FA6A-42BC-4A20-8B3D-97899A4D24CE}" dt="2023-11-10T13:02:38.923" v="1381" actId="26606"/>
          <ac:grpSpMkLst>
            <pc:docMk/>
            <pc:sldMk cId="244418587" sldId="314"/>
            <ac:grpSpMk id="71" creationId="{F291099C-17EE-4E0E-B096-C79975050035}"/>
          </ac:grpSpMkLst>
        </pc:grpChg>
        <pc:grpChg chg="add">
          <ac:chgData name="Bart van Dalen" userId="7ec988af-79de-4002-93a7-a02af2d0db55" providerId="ADAL" clId="{7317FA6A-42BC-4A20-8B3D-97899A4D24CE}" dt="2023-11-10T13:02:38.938" v="1382" actId="26606"/>
          <ac:grpSpMkLst>
            <pc:docMk/>
            <pc:sldMk cId="244418587" sldId="314"/>
            <ac:grpSpMk id="77" creationId="{7398C59F-5A18-487B-91D6-B955AACF2E50}"/>
          </ac:grpSpMkLst>
        </pc:grpChg>
        <pc:grpChg chg="add">
          <ac:chgData name="Bart van Dalen" userId="7ec988af-79de-4002-93a7-a02af2d0db55" providerId="ADAL" clId="{7317FA6A-42BC-4A20-8B3D-97899A4D24CE}" dt="2023-11-10T13:02:38.938" v="1382" actId="26606"/>
          <ac:grpSpMkLst>
            <pc:docMk/>
            <pc:sldMk cId="244418587" sldId="314"/>
            <ac:grpSpMk id="81" creationId="{520234FB-542E-4550-9C2F-1B56FD41A1CA}"/>
          </ac:grpSpMkLst>
        </pc:grpChg>
        <pc:picChg chg="add del">
          <ac:chgData name="Bart van Dalen" userId="7ec988af-79de-4002-93a7-a02af2d0db55" providerId="ADAL" clId="{7317FA6A-42BC-4A20-8B3D-97899A4D24CE}" dt="2023-11-10T12:53:07.271" v="1312" actId="478"/>
          <ac:picMkLst>
            <pc:docMk/>
            <pc:sldMk cId="244418587" sldId="314"/>
            <ac:picMk id="3" creationId="{7D80CF5F-82B3-C253-E502-1D4DA5490C31}"/>
          </ac:picMkLst>
        </pc:picChg>
        <pc:picChg chg="add mod">
          <ac:chgData name="Bart van Dalen" userId="7ec988af-79de-4002-93a7-a02af2d0db55" providerId="ADAL" clId="{7317FA6A-42BC-4A20-8B3D-97899A4D24CE}" dt="2023-11-10T13:02:38.938" v="1382" actId="26606"/>
          <ac:picMkLst>
            <pc:docMk/>
            <pc:sldMk cId="244418587" sldId="314"/>
            <ac:picMk id="5" creationId="{5709161D-A9DB-5975-B607-217E00F11AF9}"/>
          </ac:picMkLst>
        </pc:picChg>
        <pc:picChg chg="del">
          <ac:chgData name="Bart van Dalen" userId="7ec988af-79de-4002-93a7-a02af2d0db55" providerId="ADAL" clId="{7317FA6A-42BC-4A20-8B3D-97899A4D24CE}" dt="2023-11-09T11:48:01.686" v="1248" actId="478"/>
          <ac:picMkLst>
            <pc:docMk/>
            <pc:sldMk cId="244418587" sldId="314"/>
            <ac:picMk id="5" creationId="{CD15BBB3-F797-3586-6DE5-C9593BB95454}"/>
          </ac:picMkLst>
        </pc:picChg>
        <pc:picChg chg="del mod">
          <ac:chgData name="Bart van Dalen" userId="7ec988af-79de-4002-93a7-a02af2d0db55" providerId="ADAL" clId="{7317FA6A-42BC-4A20-8B3D-97899A4D24CE}" dt="2023-11-09T11:48:04.657" v="1251" actId="478"/>
          <ac:picMkLst>
            <pc:docMk/>
            <pc:sldMk cId="244418587" sldId="314"/>
            <ac:picMk id="7" creationId="{3F4DCE7B-4061-F496-2464-E75639FC9874}"/>
          </ac:picMkLst>
        </pc:picChg>
      </pc:sldChg>
      <pc:sldChg chg="addSp delSp modSp add mod">
        <pc:chgData name="Bart van Dalen" userId="7ec988af-79de-4002-93a7-a02af2d0db55" providerId="ADAL" clId="{7317FA6A-42BC-4A20-8B3D-97899A4D24CE}" dt="2023-11-09T11:57:43.953" v="1280"/>
        <pc:sldMkLst>
          <pc:docMk/>
          <pc:sldMk cId="408293615" sldId="315"/>
        </pc:sldMkLst>
        <pc:spChg chg="add del mod">
          <ac:chgData name="Bart van Dalen" userId="7ec988af-79de-4002-93a7-a02af2d0db55" providerId="ADAL" clId="{7317FA6A-42BC-4A20-8B3D-97899A4D24CE}" dt="2023-11-09T11:57:16.108" v="1276" actId="767"/>
          <ac:spMkLst>
            <pc:docMk/>
            <pc:sldMk cId="408293615" sldId="315"/>
            <ac:spMk id="2" creationId="{28F7F32A-CA2A-4B8A-FB4F-F9564974DD48}"/>
          </ac:spMkLst>
        </pc:spChg>
        <pc:picChg chg="del">
          <ac:chgData name="Bart van Dalen" userId="7ec988af-79de-4002-93a7-a02af2d0db55" providerId="ADAL" clId="{7317FA6A-42BC-4A20-8B3D-97899A4D24CE}" dt="2023-11-09T11:49:51.169" v="1255" actId="478"/>
          <ac:picMkLst>
            <pc:docMk/>
            <pc:sldMk cId="408293615" sldId="315"/>
            <ac:picMk id="3" creationId="{7D80CF5F-82B3-C253-E502-1D4DA5490C31}"/>
          </ac:picMkLst>
        </pc:picChg>
        <pc:picChg chg="add del mod">
          <ac:chgData name="Bart van Dalen" userId="7ec988af-79de-4002-93a7-a02af2d0db55" providerId="ADAL" clId="{7317FA6A-42BC-4A20-8B3D-97899A4D24CE}" dt="2023-11-09T11:57:14.908" v="1273" actId="22"/>
          <ac:picMkLst>
            <pc:docMk/>
            <pc:sldMk cId="408293615" sldId="315"/>
            <ac:picMk id="6" creationId="{D1C2F0E3-5278-4527-03D6-2DF009F84C13}"/>
          </ac:picMkLst>
        </pc:picChg>
        <pc:picChg chg="add mod">
          <ac:chgData name="Bart van Dalen" userId="7ec988af-79de-4002-93a7-a02af2d0db55" providerId="ADAL" clId="{7317FA6A-42BC-4A20-8B3D-97899A4D24CE}" dt="2023-11-09T11:57:24.779" v="1279" actId="14100"/>
          <ac:picMkLst>
            <pc:docMk/>
            <pc:sldMk cId="408293615" sldId="315"/>
            <ac:picMk id="8" creationId="{B418352D-023C-84D4-DAD8-5451DB2292F2}"/>
          </ac:picMkLst>
        </pc:picChg>
        <pc:picChg chg="add mod">
          <ac:chgData name="Bart van Dalen" userId="7ec988af-79de-4002-93a7-a02af2d0db55" providerId="ADAL" clId="{7317FA6A-42BC-4A20-8B3D-97899A4D24CE}" dt="2023-11-09T11:57:43.953" v="1280"/>
          <ac:picMkLst>
            <pc:docMk/>
            <pc:sldMk cId="408293615" sldId="315"/>
            <ac:picMk id="9" creationId="{2A0C8B47-1845-BFF6-8FB5-063AA11468E0}"/>
          </ac:picMkLst>
        </pc:picChg>
      </pc:sldChg>
      <pc:sldChg chg="addSp delSp modSp add mod">
        <pc:chgData name="Bart van Dalen" userId="7ec988af-79de-4002-93a7-a02af2d0db55" providerId="ADAL" clId="{7317FA6A-42BC-4A20-8B3D-97899A4D24CE}" dt="2023-11-09T11:58:24.234" v="1290" actId="22"/>
        <pc:sldMkLst>
          <pc:docMk/>
          <pc:sldMk cId="402016392" sldId="316"/>
        </pc:sldMkLst>
        <pc:picChg chg="add del mod">
          <ac:chgData name="Bart van Dalen" userId="7ec988af-79de-4002-93a7-a02af2d0db55" providerId="ADAL" clId="{7317FA6A-42BC-4A20-8B3D-97899A4D24CE}" dt="2023-11-09T11:58:23.724" v="1289" actId="478"/>
          <ac:picMkLst>
            <pc:docMk/>
            <pc:sldMk cId="402016392" sldId="316"/>
            <ac:picMk id="3" creationId="{E8ECF171-F53C-45FD-0C46-778393A32762}"/>
          </ac:picMkLst>
        </pc:picChg>
        <pc:picChg chg="add">
          <ac:chgData name="Bart van Dalen" userId="7ec988af-79de-4002-93a7-a02af2d0db55" providerId="ADAL" clId="{7317FA6A-42BC-4A20-8B3D-97899A4D24CE}" dt="2023-11-09T11:58:24.234" v="1290" actId="22"/>
          <ac:picMkLst>
            <pc:docMk/>
            <pc:sldMk cId="402016392" sldId="316"/>
            <ac:picMk id="6" creationId="{8C9C98D2-F7A0-B5DC-0E80-C98C9A3E568C}"/>
          </ac:picMkLst>
        </pc:picChg>
        <pc:picChg chg="del mod">
          <ac:chgData name="Bart van Dalen" userId="7ec988af-79de-4002-93a7-a02af2d0db55" providerId="ADAL" clId="{7317FA6A-42BC-4A20-8B3D-97899A4D24CE}" dt="2023-11-09T11:57:52.367" v="1284" actId="478"/>
          <ac:picMkLst>
            <pc:docMk/>
            <pc:sldMk cId="402016392" sldId="316"/>
            <ac:picMk id="8" creationId="{B418352D-023C-84D4-DAD8-5451DB2292F2}"/>
          </ac:picMkLst>
        </pc:picChg>
        <pc:picChg chg="del">
          <ac:chgData name="Bart van Dalen" userId="7ec988af-79de-4002-93a7-a02af2d0db55" providerId="ADAL" clId="{7317FA6A-42BC-4A20-8B3D-97899A4D24CE}" dt="2023-11-09T11:57:49.761" v="1282" actId="478"/>
          <ac:picMkLst>
            <pc:docMk/>
            <pc:sldMk cId="402016392" sldId="316"/>
            <ac:picMk id="9" creationId="{2A0C8B47-1845-BFF6-8FB5-063AA11468E0}"/>
          </ac:picMkLst>
        </pc:picChg>
      </pc:sldChg>
      <pc:sldChg chg="addSp delSp modSp add mod">
        <pc:chgData name="Bart van Dalen" userId="7ec988af-79de-4002-93a7-a02af2d0db55" providerId="ADAL" clId="{7317FA6A-42BC-4A20-8B3D-97899A4D24CE}" dt="2023-12-14T11:18:07.793" v="2150" actId="1076"/>
        <pc:sldMkLst>
          <pc:docMk/>
          <pc:sldMk cId="3193722463" sldId="317"/>
        </pc:sldMkLst>
        <pc:spChg chg="mod">
          <ac:chgData name="Bart van Dalen" userId="7ec988af-79de-4002-93a7-a02af2d0db55" providerId="ADAL" clId="{7317FA6A-42BC-4A20-8B3D-97899A4D24CE}" dt="2023-12-14T11:18:07.793" v="2150" actId="1076"/>
          <ac:spMkLst>
            <pc:docMk/>
            <pc:sldMk cId="3193722463" sldId="317"/>
            <ac:spMk id="4" creationId="{00000000-0000-0000-0000-000000000000}"/>
          </ac:spMkLst>
        </pc:spChg>
        <pc:picChg chg="add">
          <ac:chgData name="Bart van Dalen" userId="7ec988af-79de-4002-93a7-a02af2d0db55" providerId="ADAL" clId="{7317FA6A-42BC-4A20-8B3D-97899A4D24CE}" dt="2023-11-09T12:03:38.435" v="1293" actId="22"/>
          <ac:picMkLst>
            <pc:docMk/>
            <pc:sldMk cId="3193722463" sldId="317"/>
            <ac:picMk id="3" creationId="{1DC19FA6-E00D-F7F4-3E09-2E65010E53E6}"/>
          </ac:picMkLst>
        </pc:picChg>
        <pc:picChg chg="del">
          <ac:chgData name="Bart van Dalen" userId="7ec988af-79de-4002-93a7-a02af2d0db55" providerId="ADAL" clId="{7317FA6A-42BC-4A20-8B3D-97899A4D24CE}" dt="2023-11-09T12:03:38.023" v="1292" actId="478"/>
          <ac:picMkLst>
            <pc:docMk/>
            <pc:sldMk cId="3193722463" sldId="317"/>
            <ac:picMk id="6" creationId="{8C9C98D2-F7A0-B5DC-0E80-C98C9A3E568C}"/>
          </ac:picMkLst>
        </pc:picChg>
      </pc:sldChg>
      <pc:sldChg chg="addSp delSp modSp add mod">
        <pc:chgData name="Bart van Dalen" userId="7ec988af-79de-4002-93a7-a02af2d0db55" providerId="ADAL" clId="{7317FA6A-42BC-4A20-8B3D-97899A4D24CE}" dt="2023-11-09T12:04:17.825" v="1301" actId="1076"/>
        <pc:sldMkLst>
          <pc:docMk/>
          <pc:sldMk cId="3848306994" sldId="318"/>
        </pc:sldMkLst>
        <pc:picChg chg="del mod">
          <ac:chgData name="Bart van Dalen" userId="7ec988af-79de-4002-93a7-a02af2d0db55" providerId="ADAL" clId="{7317FA6A-42BC-4A20-8B3D-97899A4D24CE}" dt="2023-11-09T12:04:03.346" v="1296" actId="478"/>
          <ac:picMkLst>
            <pc:docMk/>
            <pc:sldMk cId="3848306994" sldId="318"/>
            <ac:picMk id="3" creationId="{1DC19FA6-E00D-F7F4-3E09-2E65010E53E6}"/>
          </ac:picMkLst>
        </pc:picChg>
        <pc:picChg chg="add mod">
          <ac:chgData name="Bart van Dalen" userId="7ec988af-79de-4002-93a7-a02af2d0db55" providerId="ADAL" clId="{7317FA6A-42BC-4A20-8B3D-97899A4D24CE}" dt="2023-11-09T12:04:17.825" v="1301" actId="1076"/>
          <ac:picMkLst>
            <pc:docMk/>
            <pc:sldMk cId="3848306994" sldId="318"/>
            <ac:picMk id="5" creationId="{17517590-A8B9-070E-E788-8FCD35B155F5}"/>
          </ac:picMkLst>
        </pc:picChg>
      </pc:sldChg>
      <pc:sldChg chg="add ord">
        <pc:chgData name="Bart van Dalen" userId="7ec988af-79de-4002-93a7-a02af2d0db55" providerId="ADAL" clId="{7317FA6A-42BC-4A20-8B3D-97899A4D24CE}" dt="2023-11-10T12:53:51.443" v="1322"/>
        <pc:sldMkLst>
          <pc:docMk/>
          <pc:sldMk cId="902920387" sldId="319"/>
        </pc:sldMkLst>
      </pc:sldChg>
      <pc:sldChg chg="addSp delSp modSp add mod setBg delDesignElem">
        <pc:chgData name="Bart van Dalen" userId="7ec988af-79de-4002-93a7-a02af2d0db55" providerId="ADAL" clId="{7317FA6A-42BC-4A20-8B3D-97899A4D24CE}" dt="2023-11-10T13:02:46.522" v="1383" actId="26606"/>
        <pc:sldMkLst>
          <pc:docMk/>
          <pc:sldMk cId="582990267" sldId="320"/>
        </pc:sldMkLst>
        <pc:spChg chg="mod ord">
          <ac:chgData name="Bart van Dalen" userId="7ec988af-79de-4002-93a7-a02af2d0db55" providerId="ADAL" clId="{7317FA6A-42BC-4A20-8B3D-97899A4D24CE}" dt="2023-11-10T13:02:46.522" v="1383" actId="26606"/>
          <ac:spMkLst>
            <pc:docMk/>
            <pc:sldMk cId="582990267" sldId="320"/>
            <ac:spMk id="4" creationId="{00000000-0000-0000-0000-000000000000}"/>
          </ac:spMkLst>
        </pc:spChg>
        <pc:spChg chg="del">
          <ac:chgData name="Bart van Dalen" userId="7ec988af-79de-4002-93a7-a02af2d0db55" providerId="ADAL" clId="{7317FA6A-42BC-4A20-8B3D-97899A4D24CE}" dt="2023-11-10T12:56:15.450" v="1327" actId="26606"/>
          <ac:spMkLst>
            <pc:docMk/>
            <pc:sldMk cId="582990267" sldId="320"/>
            <ac:spMk id="46" creationId="{32AEEBC8-9D30-42EF-95F2-386C2653FBF0}"/>
          </ac:spMkLst>
        </pc:spChg>
        <pc:spChg chg="del">
          <ac:chgData name="Bart van Dalen" userId="7ec988af-79de-4002-93a7-a02af2d0db55" providerId="ADAL" clId="{7317FA6A-42BC-4A20-8B3D-97899A4D24CE}" dt="2023-11-10T12:56:15.450" v="1327" actId="26606"/>
          <ac:spMkLst>
            <pc:docMk/>
            <pc:sldMk cId="582990267" sldId="320"/>
            <ac:spMk id="47" creationId="{2E92FA66-67D7-4CB4-94D3-E643A9AD4757}"/>
          </ac:spMkLst>
        </pc:spChg>
        <pc:spChg chg="add del">
          <ac:chgData name="Bart van Dalen" userId="7ec988af-79de-4002-93a7-a02af2d0db55" providerId="ADAL" clId="{7317FA6A-42BC-4A20-8B3D-97899A4D24CE}" dt="2023-11-10T13:01:26.933" v="1378"/>
          <ac:spMkLst>
            <pc:docMk/>
            <pc:sldMk cId="582990267" sldId="320"/>
            <ac:spMk id="52" creationId="{7B831B6F-405A-4B47-B9BB-5CA88F285844}"/>
          </ac:spMkLst>
        </pc:spChg>
        <pc:spChg chg="add del">
          <ac:chgData name="Bart van Dalen" userId="7ec988af-79de-4002-93a7-a02af2d0db55" providerId="ADAL" clId="{7317FA6A-42BC-4A20-8B3D-97899A4D24CE}" dt="2023-11-10T13:01:26.933" v="1378"/>
          <ac:spMkLst>
            <pc:docMk/>
            <pc:sldMk cId="582990267" sldId="320"/>
            <ac:spMk id="54" creationId="{953EE71A-6488-4203-A7C4-77102FD0DCCA}"/>
          </ac:spMkLst>
        </pc:spChg>
        <pc:picChg chg="add mod ord">
          <ac:chgData name="Bart van Dalen" userId="7ec988af-79de-4002-93a7-a02af2d0db55" providerId="ADAL" clId="{7317FA6A-42BC-4A20-8B3D-97899A4D24CE}" dt="2023-11-10T13:02:46.522" v="1383" actId="26606"/>
          <ac:picMkLst>
            <pc:docMk/>
            <pc:sldMk cId="582990267" sldId="320"/>
            <ac:picMk id="3" creationId="{CF5CD67D-C673-DBE8-0536-771BADAFC2C1}"/>
          </ac:picMkLst>
        </pc:picChg>
        <pc:picChg chg="del mod">
          <ac:chgData name="Bart van Dalen" userId="7ec988af-79de-4002-93a7-a02af2d0db55" providerId="ADAL" clId="{7317FA6A-42BC-4A20-8B3D-97899A4D24CE}" dt="2023-11-10T12:56:08.183" v="1325" actId="478"/>
          <ac:picMkLst>
            <pc:docMk/>
            <pc:sldMk cId="582990267" sldId="320"/>
            <ac:picMk id="5" creationId="{5709161D-A9DB-5975-B607-217E00F11AF9}"/>
          </ac:picMkLst>
        </pc:picChg>
      </pc:sldChg>
      <pc:sldChg chg="addSp delSp modSp new mod setBg delDesignElem">
        <pc:chgData name="Bart van Dalen" userId="7ec988af-79de-4002-93a7-a02af2d0db55" providerId="ADAL" clId="{7317FA6A-42BC-4A20-8B3D-97899A4D24CE}" dt="2023-11-10T13:01:26.933" v="1378"/>
        <pc:sldMkLst>
          <pc:docMk/>
          <pc:sldMk cId="125453962" sldId="321"/>
        </pc:sldMkLst>
        <pc:spChg chg="mod">
          <ac:chgData name="Bart van Dalen" userId="7ec988af-79de-4002-93a7-a02af2d0db55" providerId="ADAL" clId="{7317FA6A-42BC-4A20-8B3D-97899A4D24CE}" dt="2023-11-10T13:00:58.369" v="1368" actId="26606"/>
          <ac:spMkLst>
            <pc:docMk/>
            <pc:sldMk cId="125453962" sldId="321"/>
            <ac:spMk id="2" creationId="{91EB2B2D-09DB-E139-C884-82D4F89899C2}"/>
          </ac:spMkLst>
        </pc:spChg>
        <pc:spChg chg="mod">
          <ac:chgData name="Bart van Dalen" userId="7ec988af-79de-4002-93a7-a02af2d0db55" providerId="ADAL" clId="{7317FA6A-42BC-4A20-8B3D-97899A4D24CE}" dt="2023-11-10T13:00:58.369" v="1368" actId="26606"/>
          <ac:spMkLst>
            <pc:docMk/>
            <pc:sldMk cId="125453962" sldId="321"/>
            <ac:spMk id="3" creationId="{9AB9911A-26BC-9637-A45D-E248F16071EB}"/>
          </ac:spMkLst>
        </pc:spChg>
        <pc:spChg chg="add del">
          <ac:chgData name="Bart van Dalen" userId="7ec988af-79de-4002-93a7-a02af2d0db55" providerId="ADAL" clId="{7317FA6A-42BC-4A20-8B3D-97899A4D24CE}" dt="2023-11-10T13:01:26.933" v="1378"/>
          <ac:spMkLst>
            <pc:docMk/>
            <pc:sldMk cId="125453962" sldId="321"/>
            <ac:spMk id="9" creationId="{C1DD1A8A-57D5-4A81-AD04-532B043C5611}"/>
          </ac:spMkLst>
        </pc:spChg>
        <pc:spChg chg="add del">
          <ac:chgData name="Bart van Dalen" userId="7ec988af-79de-4002-93a7-a02af2d0db55" providerId="ADAL" clId="{7317FA6A-42BC-4A20-8B3D-97899A4D24CE}" dt="2023-11-10T13:01:26.933" v="1378"/>
          <ac:spMkLst>
            <pc:docMk/>
            <pc:sldMk cId="125453962" sldId="321"/>
            <ac:spMk id="11" creationId="{007891EC-4501-44ED-A8C8-B11B6DB767AB}"/>
          </ac:spMkLst>
        </pc:spChg>
        <pc:picChg chg="add">
          <ac:chgData name="Bart van Dalen" userId="7ec988af-79de-4002-93a7-a02af2d0db55" providerId="ADAL" clId="{7317FA6A-42BC-4A20-8B3D-97899A4D24CE}" dt="2023-11-10T13:00:58.369" v="1368" actId="26606"/>
          <ac:picMkLst>
            <pc:docMk/>
            <pc:sldMk cId="125453962" sldId="321"/>
            <ac:picMk id="5" creationId="{7B8D7E8A-D8CB-B814-741D-10B90C35CD75}"/>
          </ac:picMkLst>
        </pc:picChg>
      </pc:sldChg>
      <pc:sldChg chg="modSp new del mod ord">
        <pc:chgData name="Bart van Dalen" userId="7ec988af-79de-4002-93a7-a02af2d0db55" providerId="ADAL" clId="{7317FA6A-42BC-4A20-8B3D-97899A4D24CE}" dt="2023-11-10T12:57:37.038" v="1347" actId="47"/>
        <pc:sldMkLst>
          <pc:docMk/>
          <pc:sldMk cId="477139954" sldId="321"/>
        </pc:sldMkLst>
        <pc:spChg chg="mod">
          <ac:chgData name="Bart van Dalen" userId="7ec988af-79de-4002-93a7-a02af2d0db55" providerId="ADAL" clId="{7317FA6A-42BC-4A20-8B3D-97899A4D24CE}" dt="2023-11-10T12:57:31.886" v="1346" actId="20577"/>
          <ac:spMkLst>
            <pc:docMk/>
            <pc:sldMk cId="477139954" sldId="321"/>
            <ac:spMk id="2" creationId="{9FD720FC-41BD-D4CD-78A3-28E1A0E28431}"/>
          </ac:spMkLst>
        </pc:spChg>
      </pc:sldChg>
      <pc:sldChg chg="addSp delSp modSp add mod ord setBg delDesignElem">
        <pc:chgData name="Bart van Dalen" userId="7ec988af-79de-4002-93a7-a02af2d0db55" providerId="ADAL" clId="{7317FA6A-42BC-4A20-8B3D-97899A4D24CE}" dt="2023-12-14T11:17:14.544" v="2148" actId="1076"/>
        <pc:sldMkLst>
          <pc:docMk/>
          <pc:sldMk cId="3175432186" sldId="322"/>
        </pc:sldMkLst>
        <pc:spChg chg="mod ord">
          <ac:chgData name="Bart van Dalen" userId="7ec988af-79de-4002-93a7-a02af2d0db55" providerId="ADAL" clId="{7317FA6A-42BC-4A20-8B3D-97899A4D24CE}" dt="2023-11-10T13:10:27.059" v="1546" actId="26606"/>
          <ac:spMkLst>
            <pc:docMk/>
            <pc:sldMk cId="3175432186" sldId="322"/>
            <ac:spMk id="4" creationId="{00000000-0000-0000-0000-000000000000}"/>
          </ac:spMkLst>
        </pc:spChg>
        <pc:spChg chg="add">
          <ac:chgData name="Bart van Dalen" userId="7ec988af-79de-4002-93a7-a02af2d0db55" providerId="ADAL" clId="{7317FA6A-42BC-4A20-8B3D-97899A4D24CE}" dt="2023-11-10T13:10:27.059" v="1546" actId="26606"/>
          <ac:spMkLst>
            <pc:docMk/>
            <pc:sldMk cId="3175432186" sldId="322"/>
            <ac:spMk id="6" creationId="{B2EC7880-C5D9-40A8-A6B0-3198AD07AD1B}"/>
          </ac:spMkLst>
        </pc:spChg>
        <pc:spChg chg="add">
          <ac:chgData name="Bart van Dalen" userId="7ec988af-79de-4002-93a7-a02af2d0db55" providerId="ADAL" clId="{7317FA6A-42BC-4A20-8B3D-97899A4D24CE}" dt="2023-11-10T13:10:27.059" v="1546" actId="26606"/>
          <ac:spMkLst>
            <pc:docMk/>
            <pc:sldMk cId="3175432186" sldId="322"/>
            <ac:spMk id="7" creationId="{94543A62-A2AB-454A-878E-D3D9190D5FC7}"/>
          </ac:spMkLst>
        </pc:spChg>
        <pc:spChg chg="add">
          <ac:chgData name="Bart van Dalen" userId="7ec988af-79de-4002-93a7-a02af2d0db55" providerId="ADAL" clId="{7317FA6A-42BC-4A20-8B3D-97899A4D24CE}" dt="2023-11-10T13:10:27.059" v="1546" actId="26606"/>
          <ac:spMkLst>
            <pc:docMk/>
            <pc:sldMk cId="3175432186" sldId="322"/>
            <ac:spMk id="8" creationId="{50553464-41F1-4160-9D02-7C5EC7013BDA}"/>
          </ac:spMkLst>
        </pc:spChg>
        <pc:spChg chg="add del">
          <ac:chgData name="Bart van Dalen" userId="7ec988af-79de-4002-93a7-a02af2d0db55" providerId="ADAL" clId="{7317FA6A-42BC-4A20-8B3D-97899A4D24CE}" dt="2023-11-10T13:10:20.998" v="1545" actId="26606"/>
          <ac:spMkLst>
            <pc:docMk/>
            <pc:sldMk cId="3175432186" sldId="322"/>
            <ac:spMk id="9" creationId="{1EDD21E1-BAF0-4314-AB31-82ECB8AC9EA9}"/>
          </ac:spMkLst>
        </pc:spChg>
        <pc:spChg chg="add del">
          <ac:chgData name="Bart van Dalen" userId="7ec988af-79de-4002-93a7-a02af2d0db55" providerId="ADAL" clId="{7317FA6A-42BC-4A20-8B3D-97899A4D24CE}" dt="2023-11-10T13:10:20.998" v="1545" actId="26606"/>
          <ac:spMkLst>
            <pc:docMk/>
            <pc:sldMk cId="3175432186" sldId="322"/>
            <ac:spMk id="11" creationId="{FDC8619C-F25D-468E-95FA-2A2151D7DDD2}"/>
          </ac:spMkLst>
        </pc:spChg>
        <pc:spChg chg="add del">
          <ac:chgData name="Bart van Dalen" userId="7ec988af-79de-4002-93a7-a02af2d0db55" providerId="ADAL" clId="{7317FA6A-42BC-4A20-8B3D-97899A4D24CE}" dt="2023-11-10T13:10:20.998" v="1545" actId="26606"/>
          <ac:spMkLst>
            <pc:docMk/>
            <pc:sldMk cId="3175432186" sldId="322"/>
            <ac:spMk id="13" creationId="{7D9439D6-DEAD-4CEB-A61B-BE3D64D1B598}"/>
          </ac:spMkLst>
        </pc:spChg>
        <pc:spChg chg="del">
          <ac:chgData name="Bart van Dalen" userId="7ec988af-79de-4002-93a7-a02af2d0db55" providerId="ADAL" clId="{7317FA6A-42BC-4A20-8B3D-97899A4D24CE}" dt="2023-11-10T12:58:19.004" v="1361" actId="26606"/>
          <ac:spMkLst>
            <pc:docMk/>
            <pc:sldMk cId="3175432186" sldId="322"/>
            <ac:spMk id="46" creationId="{32AEEBC8-9D30-42EF-95F2-386C2653FBF0}"/>
          </ac:spMkLst>
        </pc:spChg>
        <pc:spChg chg="del">
          <ac:chgData name="Bart van Dalen" userId="7ec988af-79de-4002-93a7-a02af2d0db55" providerId="ADAL" clId="{7317FA6A-42BC-4A20-8B3D-97899A4D24CE}" dt="2023-11-10T12:58:19.004" v="1361" actId="26606"/>
          <ac:spMkLst>
            <pc:docMk/>
            <pc:sldMk cId="3175432186" sldId="322"/>
            <ac:spMk id="47" creationId="{2E92FA66-67D7-4CB4-94D3-E643A9AD4757}"/>
          </ac:spMkLst>
        </pc:spChg>
        <pc:spChg chg="add del">
          <ac:chgData name="Bart van Dalen" userId="7ec988af-79de-4002-93a7-a02af2d0db55" providerId="ADAL" clId="{7317FA6A-42BC-4A20-8B3D-97899A4D24CE}" dt="2023-11-10T13:01:26.933" v="1378"/>
          <ac:spMkLst>
            <pc:docMk/>
            <pc:sldMk cId="3175432186" sldId="322"/>
            <ac:spMk id="52" creationId="{2B97F24A-32CE-4C1C-A50D-3016B394DCFB}"/>
          </ac:spMkLst>
        </pc:spChg>
        <pc:spChg chg="add del">
          <ac:chgData name="Bart van Dalen" userId="7ec988af-79de-4002-93a7-a02af2d0db55" providerId="ADAL" clId="{7317FA6A-42BC-4A20-8B3D-97899A4D24CE}" dt="2023-11-10T13:01:26.933" v="1378"/>
          <ac:spMkLst>
            <pc:docMk/>
            <pc:sldMk cId="3175432186" sldId="322"/>
            <ac:spMk id="54" creationId="{6357EC4F-235E-4222-A36F-C7878ACE37F2}"/>
          </ac:spMkLst>
        </pc:spChg>
        <pc:picChg chg="add mod ord modCrop">
          <ac:chgData name="Bart van Dalen" userId="7ec988af-79de-4002-93a7-a02af2d0db55" providerId="ADAL" clId="{7317FA6A-42BC-4A20-8B3D-97899A4D24CE}" dt="2023-12-14T11:17:14.544" v="2148" actId="1076"/>
          <ac:picMkLst>
            <pc:docMk/>
            <pc:sldMk cId="3175432186" sldId="322"/>
            <ac:picMk id="3" creationId="{32B0B74E-743B-2605-187C-79EA2387C97A}"/>
          </ac:picMkLst>
        </pc:picChg>
        <pc:picChg chg="del">
          <ac:chgData name="Bart van Dalen" userId="7ec988af-79de-4002-93a7-a02af2d0db55" providerId="ADAL" clId="{7317FA6A-42BC-4A20-8B3D-97899A4D24CE}" dt="2023-11-10T12:58:15.066" v="1359" actId="478"/>
          <ac:picMkLst>
            <pc:docMk/>
            <pc:sldMk cId="3175432186" sldId="322"/>
            <ac:picMk id="5" creationId="{5709161D-A9DB-5975-B607-217E00F11AF9}"/>
          </ac:picMkLst>
        </pc:picChg>
      </pc:sldChg>
      <pc:sldChg chg="addSp modSp new del mod modAnim">
        <pc:chgData name="Bart van Dalen" userId="7ec988af-79de-4002-93a7-a02af2d0db55" providerId="ADAL" clId="{7317FA6A-42BC-4A20-8B3D-97899A4D24CE}" dt="2023-11-10T13:05:46.698" v="1424" actId="47"/>
        <pc:sldMkLst>
          <pc:docMk/>
          <pc:sldMk cId="639317448" sldId="323"/>
        </pc:sldMkLst>
        <pc:spChg chg="mod">
          <ac:chgData name="Bart van Dalen" userId="7ec988af-79de-4002-93a7-a02af2d0db55" providerId="ADAL" clId="{7317FA6A-42BC-4A20-8B3D-97899A4D24CE}" dt="2023-11-10T13:05:43.547" v="1423" actId="21"/>
          <ac:spMkLst>
            <pc:docMk/>
            <pc:sldMk cId="639317448" sldId="323"/>
            <ac:spMk id="2" creationId="{1FD5EC34-681F-761B-4D59-01A814FADE0D}"/>
          </ac:spMkLst>
        </pc:spChg>
        <pc:picChg chg="add mod">
          <ac:chgData name="Bart van Dalen" userId="7ec988af-79de-4002-93a7-a02af2d0db55" providerId="ADAL" clId="{7317FA6A-42BC-4A20-8B3D-97899A4D24CE}" dt="2023-11-10T13:04:46.884" v="1421" actId="14100"/>
          <ac:picMkLst>
            <pc:docMk/>
            <pc:sldMk cId="639317448" sldId="323"/>
            <ac:picMk id="4" creationId="{BCE37263-C453-34D8-86FC-1245C0D19572}"/>
          </ac:picMkLst>
        </pc:picChg>
      </pc:sldChg>
      <pc:sldChg chg="add">
        <pc:chgData name="Bart van Dalen" userId="7ec988af-79de-4002-93a7-a02af2d0db55" providerId="ADAL" clId="{7317FA6A-42BC-4A20-8B3D-97899A4D24CE}" dt="2023-11-10T13:18:56.399" v="1659"/>
        <pc:sldMkLst>
          <pc:docMk/>
          <pc:sldMk cId="952297161" sldId="323"/>
        </pc:sldMkLst>
      </pc:sldChg>
      <pc:sldChg chg="addSp modSp new del mod ord modAnim">
        <pc:chgData name="Bart van Dalen" userId="7ec988af-79de-4002-93a7-a02af2d0db55" providerId="ADAL" clId="{7317FA6A-42BC-4A20-8B3D-97899A4D24CE}" dt="2023-11-10T13:18:49.372" v="1658" actId="2696"/>
        <pc:sldMkLst>
          <pc:docMk/>
          <pc:sldMk cId="3316304514" sldId="323"/>
        </pc:sldMkLst>
        <pc:spChg chg="mod">
          <ac:chgData name="Bart van Dalen" userId="7ec988af-79de-4002-93a7-a02af2d0db55" providerId="ADAL" clId="{7317FA6A-42BC-4A20-8B3D-97899A4D24CE}" dt="2023-11-10T13:05:53.443" v="1426"/>
          <ac:spMkLst>
            <pc:docMk/>
            <pc:sldMk cId="3316304514" sldId="323"/>
            <ac:spMk id="2" creationId="{C0FC1B3A-4815-3268-2AC6-753C4635DD2D}"/>
          </ac:spMkLst>
        </pc:spChg>
        <pc:picChg chg="add mod">
          <ac:chgData name="Bart van Dalen" userId="7ec988af-79de-4002-93a7-a02af2d0db55" providerId="ADAL" clId="{7317FA6A-42BC-4A20-8B3D-97899A4D24CE}" dt="2023-11-10T13:06:09.351" v="1429" actId="14100"/>
          <ac:picMkLst>
            <pc:docMk/>
            <pc:sldMk cId="3316304514" sldId="323"/>
            <ac:picMk id="3" creationId="{8D19F6E8-6A99-8136-0AE9-EC769D63CC77}"/>
          </ac:picMkLst>
        </pc:picChg>
      </pc:sldChg>
      <pc:sldChg chg="modSp new mod">
        <pc:chgData name="Bart van Dalen" userId="7ec988af-79de-4002-93a7-a02af2d0db55" providerId="ADAL" clId="{7317FA6A-42BC-4A20-8B3D-97899A4D24CE}" dt="2023-11-10T13:08:04.023" v="1508" actId="20577"/>
        <pc:sldMkLst>
          <pc:docMk/>
          <pc:sldMk cId="4238703188" sldId="324"/>
        </pc:sldMkLst>
        <pc:spChg chg="mod">
          <ac:chgData name="Bart van Dalen" userId="7ec988af-79de-4002-93a7-a02af2d0db55" providerId="ADAL" clId="{7317FA6A-42BC-4A20-8B3D-97899A4D24CE}" dt="2023-11-10T13:08:04.023" v="1508" actId="20577"/>
          <ac:spMkLst>
            <pc:docMk/>
            <pc:sldMk cId="4238703188" sldId="324"/>
            <ac:spMk id="2" creationId="{1095B12D-1168-4553-102A-26A1BD0EDDBD}"/>
          </ac:spMkLst>
        </pc:spChg>
      </pc:sldChg>
      <pc:sldChg chg="modSp new mod ord">
        <pc:chgData name="Bart van Dalen" userId="7ec988af-79de-4002-93a7-a02af2d0db55" providerId="ADAL" clId="{7317FA6A-42BC-4A20-8B3D-97899A4D24CE}" dt="2023-11-10T13:09:25.774" v="1524" actId="20577"/>
        <pc:sldMkLst>
          <pc:docMk/>
          <pc:sldMk cId="1129814700" sldId="325"/>
        </pc:sldMkLst>
        <pc:spChg chg="mod">
          <ac:chgData name="Bart van Dalen" userId="7ec988af-79de-4002-93a7-a02af2d0db55" providerId="ADAL" clId="{7317FA6A-42BC-4A20-8B3D-97899A4D24CE}" dt="2023-11-10T13:09:25.774" v="1524" actId="20577"/>
          <ac:spMkLst>
            <pc:docMk/>
            <pc:sldMk cId="1129814700" sldId="325"/>
            <ac:spMk id="2" creationId="{0C9A1F89-3C4E-8BCB-ED97-3E67BE72AB19}"/>
          </ac:spMkLst>
        </pc:spChg>
      </pc:sldChg>
      <pc:sldChg chg="modSp new mod">
        <pc:chgData name="Bart van Dalen" userId="7ec988af-79de-4002-93a7-a02af2d0db55" providerId="ADAL" clId="{7317FA6A-42BC-4A20-8B3D-97899A4D24CE}" dt="2023-11-10T13:09:53.921" v="1543" actId="20577"/>
        <pc:sldMkLst>
          <pc:docMk/>
          <pc:sldMk cId="734659710" sldId="326"/>
        </pc:sldMkLst>
        <pc:spChg chg="mod">
          <ac:chgData name="Bart van Dalen" userId="7ec988af-79de-4002-93a7-a02af2d0db55" providerId="ADAL" clId="{7317FA6A-42BC-4A20-8B3D-97899A4D24CE}" dt="2023-11-10T13:09:53.921" v="1543" actId="20577"/>
          <ac:spMkLst>
            <pc:docMk/>
            <pc:sldMk cId="734659710" sldId="326"/>
            <ac:spMk id="2" creationId="{7CD82460-1937-D4B2-40F2-F8E72A6184C4}"/>
          </ac:spMkLst>
        </pc:spChg>
      </pc:sldChg>
      <pc:sldChg chg="addSp modSp new mod setBg">
        <pc:chgData name="Bart van Dalen" userId="7ec988af-79de-4002-93a7-a02af2d0db55" providerId="ADAL" clId="{7317FA6A-42BC-4A20-8B3D-97899A4D24CE}" dt="2023-11-10T13:11:23.690" v="1557" actId="26606"/>
        <pc:sldMkLst>
          <pc:docMk/>
          <pc:sldMk cId="3169781999" sldId="327"/>
        </pc:sldMkLst>
        <pc:spChg chg="mod">
          <ac:chgData name="Bart van Dalen" userId="7ec988af-79de-4002-93a7-a02af2d0db55" providerId="ADAL" clId="{7317FA6A-42BC-4A20-8B3D-97899A4D24CE}" dt="2023-11-10T13:11:23.690" v="1557" actId="26606"/>
          <ac:spMkLst>
            <pc:docMk/>
            <pc:sldMk cId="3169781999" sldId="327"/>
            <ac:spMk id="2" creationId="{C85E7E38-B48E-B694-AAD9-2489B72DCD34}"/>
          </ac:spMkLst>
        </pc:spChg>
        <pc:spChg chg="mod">
          <ac:chgData name="Bart van Dalen" userId="7ec988af-79de-4002-93a7-a02af2d0db55" providerId="ADAL" clId="{7317FA6A-42BC-4A20-8B3D-97899A4D24CE}" dt="2023-11-10T13:11:23.690" v="1557" actId="26606"/>
          <ac:spMkLst>
            <pc:docMk/>
            <pc:sldMk cId="3169781999" sldId="327"/>
            <ac:spMk id="3" creationId="{D685CFA0-4C29-4266-505E-676CD0480490}"/>
          </ac:spMkLst>
        </pc:spChg>
        <pc:spChg chg="add">
          <ac:chgData name="Bart van Dalen" userId="7ec988af-79de-4002-93a7-a02af2d0db55" providerId="ADAL" clId="{7317FA6A-42BC-4A20-8B3D-97899A4D24CE}" dt="2023-11-10T13:11:23.690" v="1557" actId="26606"/>
          <ac:spMkLst>
            <pc:docMk/>
            <pc:sldMk cId="3169781999" sldId="327"/>
            <ac:spMk id="37" creationId="{DE91395A-2D18-4AF6-A0AC-AAA7189FED11}"/>
          </ac:spMkLst>
        </pc:spChg>
        <pc:spChg chg="add">
          <ac:chgData name="Bart van Dalen" userId="7ec988af-79de-4002-93a7-a02af2d0db55" providerId="ADAL" clId="{7317FA6A-42BC-4A20-8B3D-97899A4D24CE}" dt="2023-11-10T13:11:23.690" v="1557" actId="26606"/>
          <ac:spMkLst>
            <pc:docMk/>
            <pc:sldMk cId="3169781999" sldId="327"/>
            <ac:spMk id="39" creationId="{7BD08880-457D-4C62-A3B5-6A9B0878C7E9}"/>
          </ac:spMkLst>
        </pc:spChg>
        <pc:spChg chg="add">
          <ac:chgData name="Bart van Dalen" userId="7ec988af-79de-4002-93a7-a02af2d0db55" providerId="ADAL" clId="{7317FA6A-42BC-4A20-8B3D-97899A4D24CE}" dt="2023-11-10T13:11:23.690" v="1557" actId="26606"/>
          <ac:spMkLst>
            <pc:docMk/>
            <pc:sldMk cId="3169781999" sldId="327"/>
            <ac:spMk id="41" creationId="{6D356F1A-690D-401E-8CF3-E4686CDFEC30}"/>
          </ac:spMkLst>
        </pc:spChg>
        <pc:spChg chg="add">
          <ac:chgData name="Bart van Dalen" userId="7ec988af-79de-4002-93a7-a02af2d0db55" providerId="ADAL" clId="{7317FA6A-42BC-4A20-8B3D-97899A4D24CE}" dt="2023-11-10T13:11:23.690" v="1557" actId="26606"/>
          <ac:spMkLst>
            <pc:docMk/>
            <pc:sldMk cId="3169781999" sldId="327"/>
            <ac:spMk id="71" creationId="{8841A10E-0F0E-4596-8888-870D709254A7}"/>
          </ac:spMkLst>
        </pc:spChg>
        <pc:spChg chg="add">
          <ac:chgData name="Bart van Dalen" userId="7ec988af-79de-4002-93a7-a02af2d0db55" providerId="ADAL" clId="{7317FA6A-42BC-4A20-8B3D-97899A4D24CE}" dt="2023-11-10T13:11:23.690" v="1557" actId="26606"/>
          <ac:spMkLst>
            <pc:docMk/>
            <pc:sldMk cId="3169781999" sldId="327"/>
            <ac:spMk id="73" creationId="{29B1E55C-E51F-4093-A2A8-137C3E9014D7}"/>
          </ac:spMkLst>
        </pc:spChg>
        <pc:grpChg chg="add">
          <ac:chgData name="Bart van Dalen" userId="7ec988af-79de-4002-93a7-a02af2d0db55" providerId="ADAL" clId="{7317FA6A-42BC-4A20-8B3D-97899A4D24CE}" dt="2023-11-10T13:11:23.690" v="1557" actId="26606"/>
          <ac:grpSpMkLst>
            <pc:docMk/>
            <pc:sldMk cId="3169781999" sldId="327"/>
            <ac:grpSpMk id="9" creationId="{7398C59F-5A18-487B-91D6-B955AACF2E50}"/>
          </ac:grpSpMkLst>
        </pc:grpChg>
        <pc:grpChg chg="add">
          <ac:chgData name="Bart van Dalen" userId="7ec988af-79de-4002-93a7-a02af2d0db55" providerId="ADAL" clId="{7317FA6A-42BC-4A20-8B3D-97899A4D24CE}" dt="2023-11-10T13:11:23.690" v="1557" actId="26606"/>
          <ac:grpSpMkLst>
            <pc:docMk/>
            <pc:sldMk cId="3169781999" sldId="327"/>
            <ac:grpSpMk id="23" creationId="{520234FB-542E-4550-9C2F-1B56FD41A1CA}"/>
          </ac:grpSpMkLst>
        </pc:grpChg>
        <pc:grpChg chg="add">
          <ac:chgData name="Bart van Dalen" userId="7ec988af-79de-4002-93a7-a02af2d0db55" providerId="ADAL" clId="{7317FA6A-42BC-4A20-8B3D-97899A4D24CE}" dt="2023-11-10T13:11:23.690" v="1557" actId="26606"/>
          <ac:grpSpMkLst>
            <pc:docMk/>
            <pc:sldMk cId="3169781999" sldId="327"/>
            <ac:grpSpMk id="43" creationId="{F398A7BA-9279-4363-9D59-238782AB6BB5}"/>
          </ac:grpSpMkLst>
        </pc:grpChg>
        <pc:grpChg chg="add">
          <ac:chgData name="Bart van Dalen" userId="7ec988af-79de-4002-93a7-a02af2d0db55" providerId="ADAL" clId="{7317FA6A-42BC-4A20-8B3D-97899A4D24CE}" dt="2023-11-10T13:11:23.690" v="1557" actId="26606"/>
          <ac:grpSpMkLst>
            <pc:docMk/>
            <pc:sldMk cId="3169781999" sldId="327"/>
            <ac:grpSpMk id="57" creationId="{3B88DAD3-AF6F-4D6C-8512-7239A69A40DD}"/>
          </ac:grpSpMkLst>
        </pc:grpChg>
        <pc:picChg chg="add">
          <ac:chgData name="Bart van Dalen" userId="7ec988af-79de-4002-93a7-a02af2d0db55" providerId="ADAL" clId="{7317FA6A-42BC-4A20-8B3D-97899A4D24CE}" dt="2023-11-10T13:11:23.690" v="1557" actId="26606"/>
          <ac:picMkLst>
            <pc:docMk/>
            <pc:sldMk cId="3169781999" sldId="327"/>
            <ac:picMk id="5" creationId="{BD55B789-671C-66A9-8894-74F6E1400274}"/>
          </ac:picMkLst>
        </pc:picChg>
      </pc:sldChg>
      <pc:sldChg chg="addSp delSp modSp new mod setBg">
        <pc:chgData name="Bart van Dalen" userId="7ec988af-79de-4002-93a7-a02af2d0db55" providerId="ADAL" clId="{7317FA6A-42BC-4A20-8B3D-97899A4D24CE}" dt="2023-11-10T13:13:04.273" v="1577" actId="26606"/>
        <pc:sldMkLst>
          <pc:docMk/>
          <pc:sldMk cId="808588839" sldId="328"/>
        </pc:sldMkLst>
        <pc:spChg chg="mod">
          <ac:chgData name="Bart van Dalen" userId="7ec988af-79de-4002-93a7-a02af2d0db55" providerId="ADAL" clId="{7317FA6A-42BC-4A20-8B3D-97899A4D24CE}" dt="2023-11-10T13:13:04.273" v="1577" actId="26606"/>
          <ac:spMkLst>
            <pc:docMk/>
            <pc:sldMk cId="808588839" sldId="328"/>
            <ac:spMk id="2" creationId="{338B3D13-C950-A78F-9DCD-E19CF74B28EE}"/>
          </ac:spMkLst>
        </pc:spChg>
        <pc:spChg chg="mod">
          <ac:chgData name="Bart van Dalen" userId="7ec988af-79de-4002-93a7-a02af2d0db55" providerId="ADAL" clId="{7317FA6A-42BC-4A20-8B3D-97899A4D24CE}" dt="2023-11-10T13:13:04.195" v="1576" actId="26606"/>
          <ac:spMkLst>
            <pc:docMk/>
            <pc:sldMk cId="808588839" sldId="328"/>
            <ac:spMk id="3" creationId="{35E86D09-DFF3-3B47-6FB3-31B1DD26F0DB}"/>
          </ac:spMkLst>
        </pc:spChg>
        <pc:spChg chg="add del">
          <ac:chgData name="Bart van Dalen" userId="7ec988af-79de-4002-93a7-a02af2d0db55" providerId="ADAL" clId="{7317FA6A-42BC-4A20-8B3D-97899A4D24CE}" dt="2023-11-10T13:13:04.273" v="1577" actId="26606"/>
          <ac:spMkLst>
            <pc:docMk/>
            <pc:sldMk cId="808588839" sldId="328"/>
            <ac:spMk id="37" creationId="{DE91395A-2D18-4AF6-A0AC-AAA7189FED11}"/>
          </ac:spMkLst>
        </pc:spChg>
        <pc:spChg chg="add del">
          <ac:chgData name="Bart van Dalen" userId="7ec988af-79de-4002-93a7-a02af2d0db55" providerId="ADAL" clId="{7317FA6A-42BC-4A20-8B3D-97899A4D24CE}" dt="2023-11-10T13:13:04.273" v="1577" actId="26606"/>
          <ac:spMkLst>
            <pc:docMk/>
            <pc:sldMk cId="808588839" sldId="328"/>
            <ac:spMk id="39" creationId="{7BD08880-457D-4C62-A3B5-6A9B0878C7E9}"/>
          </ac:spMkLst>
        </pc:spChg>
        <pc:spChg chg="add del">
          <ac:chgData name="Bart van Dalen" userId="7ec988af-79de-4002-93a7-a02af2d0db55" providerId="ADAL" clId="{7317FA6A-42BC-4A20-8B3D-97899A4D24CE}" dt="2023-11-10T13:13:04.273" v="1577" actId="26606"/>
          <ac:spMkLst>
            <pc:docMk/>
            <pc:sldMk cId="808588839" sldId="328"/>
            <ac:spMk id="41" creationId="{6D356F1A-690D-401E-8CF3-E4686CDFEC30}"/>
          </ac:spMkLst>
        </pc:spChg>
        <pc:spChg chg="add del">
          <ac:chgData name="Bart van Dalen" userId="7ec988af-79de-4002-93a7-a02af2d0db55" providerId="ADAL" clId="{7317FA6A-42BC-4A20-8B3D-97899A4D24CE}" dt="2023-11-10T13:13:04.273" v="1577" actId="26606"/>
          <ac:spMkLst>
            <pc:docMk/>
            <pc:sldMk cId="808588839" sldId="328"/>
            <ac:spMk id="71" creationId="{8841A10E-0F0E-4596-8888-870D709254A7}"/>
          </ac:spMkLst>
        </pc:spChg>
        <pc:spChg chg="add del">
          <ac:chgData name="Bart van Dalen" userId="7ec988af-79de-4002-93a7-a02af2d0db55" providerId="ADAL" clId="{7317FA6A-42BC-4A20-8B3D-97899A4D24CE}" dt="2023-11-10T13:13:04.273" v="1577" actId="26606"/>
          <ac:spMkLst>
            <pc:docMk/>
            <pc:sldMk cId="808588839" sldId="328"/>
            <ac:spMk id="73" creationId="{29B1E55C-E51F-4093-A2A8-137C3E9014D7}"/>
          </ac:spMkLst>
        </pc:spChg>
        <pc:spChg chg="add del">
          <ac:chgData name="Bart van Dalen" userId="7ec988af-79de-4002-93a7-a02af2d0db55" providerId="ADAL" clId="{7317FA6A-42BC-4A20-8B3D-97899A4D24CE}" dt="2023-11-10T13:13:04.195" v="1576" actId="26606"/>
          <ac:spMkLst>
            <pc:docMk/>
            <pc:sldMk cId="808588839" sldId="328"/>
            <ac:spMk id="107" creationId="{DE91395A-2D18-4AF6-A0AC-AAA7189FED11}"/>
          </ac:spMkLst>
        </pc:spChg>
        <pc:spChg chg="add del">
          <ac:chgData name="Bart van Dalen" userId="7ec988af-79de-4002-93a7-a02af2d0db55" providerId="ADAL" clId="{7317FA6A-42BC-4A20-8B3D-97899A4D24CE}" dt="2023-11-10T13:13:04.195" v="1576" actId="26606"/>
          <ac:spMkLst>
            <pc:docMk/>
            <pc:sldMk cId="808588839" sldId="328"/>
            <ac:spMk id="109" creationId="{7BD08880-457D-4C62-A3B5-6A9B0878C7E9}"/>
          </ac:spMkLst>
        </pc:spChg>
        <pc:spChg chg="add del">
          <ac:chgData name="Bart van Dalen" userId="7ec988af-79de-4002-93a7-a02af2d0db55" providerId="ADAL" clId="{7317FA6A-42BC-4A20-8B3D-97899A4D24CE}" dt="2023-11-10T13:13:04.195" v="1576" actId="26606"/>
          <ac:spMkLst>
            <pc:docMk/>
            <pc:sldMk cId="808588839" sldId="328"/>
            <ac:spMk id="111" creationId="{FA94DED7-0A28-4AD9-8747-E94113225016}"/>
          </ac:spMkLst>
        </pc:spChg>
        <pc:spChg chg="add del">
          <ac:chgData name="Bart van Dalen" userId="7ec988af-79de-4002-93a7-a02af2d0db55" providerId="ADAL" clId="{7317FA6A-42BC-4A20-8B3D-97899A4D24CE}" dt="2023-11-10T13:13:04.195" v="1576" actId="26606"/>
          <ac:spMkLst>
            <pc:docMk/>
            <pc:sldMk cId="808588839" sldId="328"/>
            <ac:spMk id="113" creationId="{6F175609-91A3-416E-BC3D-7548FDE02910}"/>
          </ac:spMkLst>
        </pc:spChg>
        <pc:spChg chg="add del">
          <ac:chgData name="Bart van Dalen" userId="7ec988af-79de-4002-93a7-a02af2d0db55" providerId="ADAL" clId="{7317FA6A-42BC-4A20-8B3D-97899A4D24CE}" dt="2023-11-10T13:13:04.195" v="1576" actId="26606"/>
          <ac:spMkLst>
            <pc:docMk/>
            <pc:sldMk cId="808588839" sldId="328"/>
            <ac:spMk id="115" creationId="{9A3B0D54-9DF0-4FF8-A0AA-B4234DF358EF}"/>
          </ac:spMkLst>
        </pc:spChg>
        <pc:spChg chg="add del">
          <ac:chgData name="Bart van Dalen" userId="7ec988af-79de-4002-93a7-a02af2d0db55" providerId="ADAL" clId="{7317FA6A-42BC-4A20-8B3D-97899A4D24CE}" dt="2023-11-10T13:13:04.195" v="1576" actId="26606"/>
          <ac:spMkLst>
            <pc:docMk/>
            <pc:sldMk cId="808588839" sldId="328"/>
            <ac:spMk id="117" creationId="{64D236DE-BD07-488F-B236-DDEEFFF720FF}"/>
          </ac:spMkLst>
        </pc:spChg>
        <pc:spChg chg="add">
          <ac:chgData name="Bart van Dalen" userId="7ec988af-79de-4002-93a7-a02af2d0db55" providerId="ADAL" clId="{7317FA6A-42BC-4A20-8B3D-97899A4D24CE}" dt="2023-11-10T13:13:04.273" v="1577" actId="26606"/>
          <ac:spMkLst>
            <pc:docMk/>
            <pc:sldMk cId="808588839" sldId="328"/>
            <ac:spMk id="141" creationId="{8841A10E-0F0E-4596-8888-870D709254A7}"/>
          </ac:spMkLst>
        </pc:spChg>
        <pc:spChg chg="add">
          <ac:chgData name="Bart van Dalen" userId="7ec988af-79de-4002-93a7-a02af2d0db55" providerId="ADAL" clId="{7317FA6A-42BC-4A20-8B3D-97899A4D24CE}" dt="2023-11-10T13:13:04.273" v="1577" actId="26606"/>
          <ac:spMkLst>
            <pc:docMk/>
            <pc:sldMk cId="808588839" sldId="328"/>
            <ac:spMk id="142" creationId="{DE91395A-2D18-4AF6-A0AC-AAA7189FED11}"/>
          </ac:spMkLst>
        </pc:spChg>
        <pc:spChg chg="add">
          <ac:chgData name="Bart van Dalen" userId="7ec988af-79de-4002-93a7-a02af2d0db55" providerId="ADAL" clId="{7317FA6A-42BC-4A20-8B3D-97899A4D24CE}" dt="2023-11-10T13:13:04.273" v="1577" actId="26606"/>
          <ac:spMkLst>
            <pc:docMk/>
            <pc:sldMk cId="808588839" sldId="328"/>
            <ac:spMk id="143" creationId="{29B1E55C-E51F-4093-A2A8-137C3E9014D7}"/>
          </ac:spMkLst>
        </pc:spChg>
        <pc:spChg chg="add">
          <ac:chgData name="Bart van Dalen" userId="7ec988af-79de-4002-93a7-a02af2d0db55" providerId="ADAL" clId="{7317FA6A-42BC-4A20-8B3D-97899A4D24CE}" dt="2023-11-10T13:13:04.273" v="1577" actId="26606"/>
          <ac:spMkLst>
            <pc:docMk/>
            <pc:sldMk cId="808588839" sldId="328"/>
            <ac:spMk id="144" creationId="{7BD08880-457D-4C62-A3B5-6A9B0878C7E9}"/>
          </ac:spMkLst>
        </pc:spChg>
        <pc:spChg chg="add">
          <ac:chgData name="Bart van Dalen" userId="7ec988af-79de-4002-93a7-a02af2d0db55" providerId="ADAL" clId="{7317FA6A-42BC-4A20-8B3D-97899A4D24CE}" dt="2023-11-10T13:13:04.273" v="1577" actId="26606"/>
          <ac:spMkLst>
            <pc:docMk/>
            <pc:sldMk cId="808588839" sldId="328"/>
            <ac:spMk id="145" creationId="{6D356F1A-690D-401E-8CF3-E4686CDFEC30}"/>
          </ac:spMkLst>
        </pc:spChg>
        <pc:grpChg chg="add del">
          <ac:chgData name="Bart van Dalen" userId="7ec988af-79de-4002-93a7-a02af2d0db55" providerId="ADAL" clId="{7317FA6A-42BC-4A20-8B3D-97899A4D24CE}" dt="2023-11-10T13:13:04.273" v="1577" actId="26606"/>
          <ac:grpSpMkLst>
            <pc:docMk/>
            <pc:sldMk cId="808588839" sldId="328"/>
            <ac:grpSpMk id="9" creationId="{7398C59F-5A18-487B-91D6-B955AACF2E50}"/>
          </ac:grpSpMkLst>
        </pc:grpChg>
        <pc:grpChg chg="add del">
          <ac:chgData name="Bart van Dalen" userId="7ec988af-79de-4002-93a7-a02af2d0db55" providerId="ADAL" clId="{7317FA6A-42BC-4A20-8B3D-97899A4D24CE}" dt="2023-11-10T13:13:04.273" v="1577" actId="26606"/>
          <ac:grpSpMkLst>
            <pc:docMk/>
            <pc:sldMk cId="808588839" sldId="328"/>
            <ac:grpSpMk id="23" creationId="{520234FB-542E-4550-9C2F-1B56FD41A1CA}"/>
          </ac:grpSpMkLst>
        </pc:grpChg>
        <pc:grpChg chg="add del">
          <ac:chgData name="Bart van Dalen" userId="7ec988af-79de-4002-93a7-a02af2d0db55" providerId="ADAL" clId="{7317FA6A-42BC-4A20-8B3D-97899A4D24CE}" dt="2023-11-10T13:13:04.273" v="1577" actId="26606"/>
          <ac:grpSpMkLst>
            <pc:docMk/>
            <pc:sldMk cId="808588839" sldId="328"/>
            <ac:grpSpMk id="43" creationId="{F398A7BA-9279-4363-9D59-238782AB6BB5}"/>
          </ac:grpSpMkLst>
        </pc:grpChg>
        <pc:grpChg chg="add del">
          <ac:chgData name="Bart van Dalen" userId="7ec988af-79de-4002-93a7-a02af2d0db55" providerId="ADAL" clId="{7317FA6A-42BC-4A20-8B3D-97899A4D24CE}" dt="2023-11-10T13:13:04.273" v="1577" actId="26606"/>
          <ac:grpSpMkLst>
            <pc:docMk/>
            <pc:sldMk cId="808588839" sldId="328"/>
            <ac:grpSpMk id="57" creationId="{3B88DAD3-AF6F-4D6C-8512-7239A69A40DD}"/>
          </ac:grpSpMkLst>
        </pc:grpChg>
        <pc:grpChg chg="add del">
          <ac:chgData name="Bart van Dalen" userId="7ec988af-79de-4002-93a7-a02af2d0db55" providerId="ADAL" clId="{7317FA6A-42BC-4A20-8B3D-97899A4D24CE}" dt="2023-11-10T13:13:04.195" v="1576" actId="26606"/>
          <ac:grpSpMkLst>
            <pc:docMk/>
            <pc:sldMk cId="808588839" sldId="328"/>
            <ac:grpSpMk id="79" creationId="{7398C59F-5A18-487B-91D6-B955AACF2E50}"/>
          </ac:grpSpMkLst>
        </pc:grpChg>
        <pc:grpChg chg="add del">
          <ac:chgData name="Bart van Dalen" userId="7ec988af-79de-4002-93a7-a02af2d0db55" providerId="ADAL" clId="{7317FA6A-42BC-4A20-8B3D-97899A4D24CE}" dt="2023-11-10T13:13:04.195" v="1576" actId="26606"/>
          <ac:grpSpMkLst>
            <pc:docMk/>
            <pc:sldMk cId="808588839" sldId="328"/>
            <ac:grpSpMk id="93" creationId="{520234FB-542E-4550-9C2F-1B56FD41A1CA}"/>
          </ac:grpSpMkLst>
        </pc:grpChg>
        <pc:grpChg chg="add">
          <ac:chgData name="Bart van Dalen" userId="7ec988af-79de-4002-93a7-a02af2d0db55" providerId="ADAL" clId="{7317FA6A-42BC-4A20-8B3D-97899A4D24CE}" dt="2023-11-10T13:13:04.273" v="1577" actId="26606"/>
          <ac:grpSpMkLst>
            <pc:docMk/>
            <pc:sldMk cId="808588839" sldId="328"/>
            <ac:grpSpMk id="126" creationId="{7398C59F-5A18-487B-91D6-B955AACF2E50}"/>
          </ac:grpSpMkLst>
        </pc:grpChg>
        <pc:grpChg chg="add">
          <ac:chgData name="Bart van Dalen" userId="7ec988af-79de-4002-93a7-a02af2d0db55" providerId="ADAL" clId="{7317FA6A-42BC-4A20-8B3D-97899A4D24CE}" dt="2023-11-10T13:13:04.273" v="1577" actId="26606"/>
          <ac:grpSpMkLst>
            <pc:docMk/>
            <pc:sldMk cId="808588839" sldId="328"/>
            <ac:grpSpMk id="127" creationId="{3B88DAD3-AF6F-4D6C-8512-7239A69A40DD}"/>
          </ac:grpSpMkLst>
        </pc:grpChg>
        <pc:grpChg chg="add">
          <ac:chgData name="Bart van Dalen" userId="7ec988af-79de-4002-93a7-a02af2d0db55" providerId="ADAL" clId="{7317FA6A-42BC-4A20-8B3D-97899A4D24CE}" dt="2023-11-10T13:13:04.273" v="1577" actId="26606"/>
          <ac:grpSpMkLst>
            <pc:docMk/>
            <pc:sldMk cId="808588839" sldId="328"/>
            <ac:grpSpMk id="140" creationId="{520234FB-542E-4550-9C2F-1B56FD41A1CA}"/>
          </ac:grpSpMkLst>
        </pc:grpChg>
        <pc:grpChg chg="add">
          <ac:chgData name="Bart van Dalen" userId="7ec988af-79de-4002-93a7-a02af2d0db55" providerId="ADAL" clId="{7317FA6A-42BC-4A20-8B3D-97899A4D24CE}" dt="2023-11-10T13:13:04.273" v="1577" actId="26606"/>
          <ac:grpSpMkLst>
            <pc:docMk/>
            <pc:sldMk cId="808588839" sldId="328"/>
            <ac:grpSpMk id="146" creationId="{F398A7BA-9279-4363-9D59-238782AB6BB5}"/>
          </ac:grpSpMkLst>
        </pc:grpChg>
        <pc:picChg chg="add del mod">
          <ac:chgData name="Bart van Dalen" userId="7ec988af-79de-4002-93a7-a02af2d0db55" providerId="ADAL" clId="{7317FA6A-42BC-4A20-8B3D-97899A4D24CE}" dt="2023-11-10T13:12:17.319" v="1574" actId="478"/>
          <ac:picMkLst>
            <pc:docMk/>
            <pc:sldMk cId="808588839" sldId="328"/>
            <ac:picMk id="5" creationId="{678FA40D-00B0-C49A-78FB-65D7E401BA85}"/>
          </ac:picMkLst>
        </pc:picChg>
        <pc:picChg chg="add del">
          <ac:chgData name="Bart van Dalen" userId="7ec988af-79de-4002-93a7-a02af2d0db55" providerId="ADAL" clId="{7317FA6A-42BC-4A20-8B3D-97899A4D24CE}" dt="2023-11-10T13:13:04.195" v="1576" actId="26606"/>
          <ac:picMkLst>
            <pc:docMk/>
            <pc:sldMk cId="808588839" sldId="328"/>
            <ac:picMk id="75" creationId="{C16F2D40-2D21-ACC3-689C-9FFF84D7B795}"/>
          </ac:picMkLst>
        </pc:picChg>
        <pc:picChg chg="add">
          <ac:chgData name="Bart van Dalen" userId="7ec988af-79de-4002-93a7-a02af2d0db55" providerId="ADAL" clId="{7317FA6A-42BC-4A20-8B3D-97899A4D24CE}" dt="2023-11-10T13:13:04.273" v="1577" actId="26606"/>
          <ac:picMkLst>
            <pc:docMk/>
            <pc:sldMk cId="808588839" sldId="328"/>
            <ac:picMk id="149" creationId="{C544D66F-96AF-894F-0A34-65FD615CDA7D}"/>
          </ac:picMkLst>
        </pc:picChg>
      </pc:sldChg>
      <pc:sldChg chg="addSp modSp new mod setBg setClrOvrMap">
        <pc:chgData name="Bart van Dalen" userId="7ec988af-79de-4002-93a7-a02af2d0db55" providerId="ADAL" clId="{7317FA6A-42BC-4A20-8B3D-97899A4D24CE}" dt="2023-11-10T13:13:44.582" v="1590" actId="26606"/>
        <pc:sldMkLst>
          <pc:docMk/>
          <pc:sldMk cId="2388975543" sldId="329"/>
        </pc:sldMkLst>
        <pc:spChg chg="mod">
          <ac:chgData name="Bart van Dalen" userId="7ec988af-79de-4002-93a7-a02af2d0db55" providerId="ADAL" clId="{7317FA6A-42BC-4A20-8B3D-97899A4D24CE}" dt="2023-11-10T13:13:44.582" v="1590" actId="26606"/>
          <ac:spMkLst>
            <pc:docMk/>
            <pc:sldMk cId="2388975543" sldId="329"/>
            <ac:spMk id="2" creationId="{EDC396DB-D377-2984-89E4-E2799D62914E}"/>
          </ac:spMkLst>
        </pc:spChg>
        <pc:spChg chg="mod">
          <ac:chgData name="Bart van Dalen" userId="7ec988af-79de-4002-93a7-a02af2d0db55" providerId="ADAL" clId="{7317FA6A-42BC-4A20-8B3D-97899A4D24CE}" dt="2023-11-10T13:13:44.582" v="1590" actId="26606"/>
          <ac:spMkLst>
            <pc:docMk/>
            <pc:sldMk cId="2388975543" sldId="329"/>
            <ac:spMk id="3" creationId="{1D101472-F536-2C5F-B133-B2E46491D089}"/>
          </ac:spMkLst>
        </pc:spChg>
        <pc:spChg chg="add">
          <ac:chgData name="Bart van Dalen" userId="7ec988af-79de-4002-93a7-a02af2d0db55" providerId="ADAL" clId="{7317FA6A-42BC-4A20-8B3D-97899A4D24CE}" dt="2023-11-10T13:13:44.582" v="1590" actId="26606"/>
          <ac:spMkLst>
            <pc:docMk/>
            <pc:sldMk cId="2388975543" sldId="329"/>
            <ac:spMk id="37" creationId="{DE91395A-2D18-4AF6-A0AC-AAA7189FED11}"/>
          </ac:spMkLst>
        </pc:spChg>
        <pc:spChg chg="add">
          <ac:chgData name="Bart van Dalen" userId="7ec988af-79de-4002-93a7-a02af2d0db55" providerId="ADAL" clId="{7317FA6A-42BC-4A20-8B3D-97899A4D24CE}" dt="2023-11-10T13:13:44.582" v="1590" actId="26606"/>
          <ac:spMkLst>
            <pc:docMk/>
            <pc:sldMk cId="2388975543" sldId="329"/>
            <ac:spMk id="39" creationId="{7BD08880-457D-4C62-A3B5-6A9B0878C7E9}"/>
          </ac:spMkLst>
        </pc:spChg>
        <pc:spChg chg="add">
          <ac:chgData name="Bart van Dalen" userId="7ec988af-79de-4002-93a7-a02af2d0db55" providerId="ADAL" clId="{7317FA6A-42BC-4A20-8B3D-97899A4D24CE}" dt="2023-11-10T13:13:44.582" v="1590" actId="26606"/>
          <ac:spMkLst>
            <pc:docMk/>
            <pc:sldMk cId="2388975543" sldId="329"/>
            <ac:spMk id="41" creationId="{1FF9CEF5-A50D-4B8B-9852-D76F7037867E}"/>
          </ac:spMkLst>
        </pc:spChg>
        <pc:spChg chg="add">
          <ac:chgData name="Bart van Dalen" userId="7ec988af-79de-4002-93a7-a02af2d0db55" providerId="ADAL" clId="{7317FA6A-42BC-4A20-8B3D-97899A4D24CE}" dt="2023-11-10T13:13:44.582" v="1590" actId="26606"/>
          <ac:spMkLst>
            <pc:docMk/>
            <pc:sldMk cId="2388975543" sldId="329"/>
            <ac:spMk id="43" creationId="{30684D86-C9D1-40C3-A9B6-EC935C7312E3}"/>
          </ac:spMkLst>
        </pc:spChg>
        <pc:spChg chg="add">
          <ac:chgData name="Bart van Dalen" userId="7ec988af-79de-4002-93a7-a02af2d0db55" providerId="ADAL" clId="{7317FA6A-42BC-4A20-8B3D-97899A4D24CE}" dt="2023-11-10T13:13:44.582" v="1590" actId="26606"/>
          <ac:spMkLst>
            <pc:docMk/>
            <pc:sldMk cId="2388975543" sldId="329"/>
            <ac:spMk id="45" creationId="{1EDF7896-F56A-49DA-90F3-F5CE8B9833AD}"/>
          </ac:spMkLst>
        </pc:spChg>
        <pc:grpChg chg="add">
          <ac:chgData name="Bart van Dalen" userId="7ec988af-79de-4002-93a7-a02af2d0db55" providerId="ADAL" clId="{7317FA6A-42BC-4A20-8B3D-97899A4D24CE}" dt="2023-11-10T13:13:44.582" v="1590" actId="26606"/>
          <ac:grpSpMkLst>
            <pc:docMk/>
            <pc:sldMk cId="2388975543" sldId="329"/>
            <ac:grpSpMk id="9" creationId="{7398C59F-5A18-487B-91D6-B955AACF2E50}"/>
          </ac:grpSpMkLst>
        </pc:grpChg>
        <pc:grpChg chg="add">
          <ac:chgData name="Bart van Dalen" userId="7ec988af-79de-4002-93a7-a02af2d0db55" providerId="ADAL" clId="{7317FA6A-42BC-4A20-8B3D-97899A4D24CE}" dt="2023-11-10T13:13:44.582" v="1590" actId="26606"/>
          <ac:grpSpMkLst>
            <pc:docMk/>
            <pc:sldMk cId="2388975543" sldId="329"/>
            <ac:grpSpMk id="23" creationId="{520234FB-542E-4550-9C2F-1B56FD41A1CA}"/>
          </ac:grpSpMkLst>
        </pc:grpChg>
        <pc:picChg chg="add">
          <ac:chgData name="Bart van Dalen" userId="7ec988af-79de-4002-93a7-a02af2d0db55" providerId="ADAL" clId="{7317FA6A-42BC-4A20-8B3D-97899A4D24CE}" dt="2023-11-10T13:13:44.582" v="1590" actId="26606"/>
          <ac:picMkLst>
            <pc:docMk/>
            <pc:sldMk cId="2388975543" sldId="329"/>
            <ac:picMk id="5" creationId="{A178F2B4-98D8-311A-325C-1D856754E6EA}"/>
          </ac:picMkLst>
        </pc:picChg>
      </pc:sldChg>
      <pc:sldChg chg="modSp new mod">
        <pc:chgData name="Bart van Dalen" userId="7ec988af-79de-4002-93a7-a02af2d0db55" providerId="ADAL" clId="{7317FA6A-42BC-4A20-8B3D-97899A4D24CE}" dt="2023-11-10T13:14:03.278" v="1616" actId="20577"/>
        <pc:sldMkLst>
          <pc:docMk/>
          <pc:sldMk cId="977691328" sldId="330"/>
        </pc:sldMkLst>
        <pc:spChg chg="mod">
          <ac:chgData name="Bart van Dalen" userId="7ec988af-79de-4002-93a7-a02af2d0db55" providerId="ADAL" clId="{7317FA6A-42BC-4A20-8B3D-97899A4D24CE}" dt="2023-11-10T13:14:03.278" v="1616" actId="20577"/>
          <ac:spMkLst>
            <pc:docMk/>
            <pc:sldMk cId="977691328" sldId="330"/>
            <ac:spMk id="2" creationId="{9E4098E9-CDFE-84C2-751A-309EB8B3D026}"/>
          </ac:spMkLst>
        </pc:spChg>
      </pc:sldChg>
      <pc:sldChg chg="modSp new mod">
        <pc:chgData name="Bart van Dalen" userId="7ec988af-79de-4002-93a7-a02af2d0db55" providerId="ADAL" clId="{7317FA6A-42BC-4A20-8B3D-97899A4D24CE}" dt="2023-11-10T13:14:32.406" v="1645" actId="20577"/>
        <pc:sldMkLst>
          <pc:docMk/>
          <pc:sldMk cId="3751123017" sldId="331"/>
        </pc:sldMkLst>
        <pc:spChg chg="mod">
          <ac:chgData name="Bart van Dalen" userId="7ec988af-79de-4002-93a7-a02af2d0db55" providerId="ADAL" clId="{7317FA6A-42BC-4A20-8B3D-97899A4D24CE}" dt="2023-11-10T13:14:32.406" v="1645" actId="20577"/>
          <ac:spMkLst>
            <pc:docMk/>
            <pc:sldMk cId="3751123017" sldId="331"/>
            <ac:spMk id="2" creationId="{70C9CE6B-85EC-0947-F797-67136EBAF374}"/>
          </ac:spMkLst>
        </pc:spChg>
      </pc:sldChg>
      <pc:sldChg chg="modSp new mod">
        <pc:chgData name="Bart van Dalen" userId="7ec988af-79de-4002-93a7-a02af2d0db55" providerId="ADAL" clId="{7317FA6A-42BC-4A20-8B3D-97899A4D24CE}" dt="2023-11-10T13:15:00.044" v="1655" actId="20577"/>
        <pc:sldMkLst>
          <pc:docMk/>
          <pc:sldMk cId="2049626264" sldId="332"/>
        </pc:sldMkLst>
        <pc:spChg chg="mod">
          <ac:chgData name="Bart van Dalen" userId="7ec988af-79de-4002-93a7-a02af2d0db55" providerId="ADAL" clId="{7317FA6A-42BC-4A20-8B3D-97899A4D24CE}" dt="2023-11-10T13:15:00.044" v="1655" actId="20577"/>
          <ac:spMkLst>
            <pc:docMk/>
            <pc:sldMk cId="2049626264" sldId="332"/>
            <ac:spMk id="2" creationId="{4942679F-4374-2BD4-9428-91F96ACB4806}"/>
          </ac:spMkLst>
        </pc:spChg>
      </pc:sldChg>
      <pc:sldChg chg="addSp delSp modSp new mod ord">
        <pc:chgData name="Bart van Dalen" userId="7ec988af-79de-4002-93a7-a02af2d0db55" providerId="ADAL" clId="{7317FA6A-42BC-4A20-8B3D-97899A4D24CE}" dt="2023-11-14T07:59:06.171" v="1748"/>
        <pc:sldMkLst>
          <pc:docMk/>
          <pc:sldMk cId="1869913924" sldId="333"/>
        </pc:sldMkLst>
        <pc:spChg chg="mod">
          <ac:chgData name="Bart van Dalen" userId="7ec988af-79de-4002-93a7-a02af2d0db55" providerId="ADAL" clId="{7317FA6A-42BC-4A20-8B3D-97899A4D24CE}" dt="2023-11-14T07:55:09.637" v="1730" actId="20577"/>
          <ac:spMkLst>
            <pc:docMk/>
            <pc:sldMk cId="1869913924" sldId="333"/>
            <ac:spMk id="2" creationId="{B59F99A2-D95B-7987-D253-BF1CC3943219}"/>
          </ac:spMkLst>
        </pc:spChg>
        <pc:spChg chg="add del">
          <ac:chgData name="Bart van Dalen" userId="7ec988af-79de-4002-93a7-a02af2d0db55" providerId="ADAL" clId="{7317FA6A-42BC-4A20-8B3D-97899A4D24CE}" dt="2023-11-14T07:55:13.475" v="1732"/>
          <ac:spMkLst>
            <pc:docMk/>
            <pc:sldMk cId="1869913924" sldId="333"/>
            <ac:spMk id="3" creationId="{01F71DC6-53C2-C6F5-7AC4-F10BEF7A4799}"/>
          </ac:spMkLst>
        </pc:spChg>
        <pc:spChg chg="add del mod">
          <ac:chgData name="Bart van Dalen" userId="7ec988af-79de-4002-93a7-a02af2d0db55" providerId="ADAL" clId="{7317FA6A-42BC-4A20-8B3D-97899A4D24CE}" dt="2023-11-14T07:55:42.763" v="1736" actId="478"/>
          <ac:spMkLst>
            <pc:docMk/>
            <pc:sldMk cId="1869913924" sldId="333"/>
            <ac:spMk id="4" creationId="{EFBCA55C-9348-0654-F06F-02F228BD8DB3}"/>
          </ac:spMkLst>
        </pc:spChg>
        <pc:picChg chg="add mod">
          <ac:chgData name="Bart van Dalen" userId="7ec988af-79de-4002-93a7-a02af2d0db55" providerId="ADAL" clId="{7317FA6A-42BC-4A20-8B3D-97899A4D24CE}" dt="2023-11-14T07:55:59.905" v="1739" actId="1076"/>
          <ac:picMkLst>
            <pc:docMk/>
            <pc:sldMk cId="1869913924" sldId="333"/>
            <ac:picMk id="6" creationId="{0288B40B-13D1-A6F4-196D-6279D1AC64C9}"/>
          </ac:picMkLst>
        </pc:picChg>
        <pc:picChg chg="add mod">
          <ac:chgData name="Bart van Dalen" userId="7ec988af-79de-4002-93a7-a02af2d0db55" providerId="ADAL" clId="{7317FA6A-42BC-4A20-8B3D-97899A4D24CE}" dt="2023-11-14T07:58:32.947" v="1742" actId="1076"/>
          <ac:picMkLst>
            <pc:docMk/>
            <pc:sldMk cId="1869913924" sldId="333"/>
            <ac:picMk id="8" creationId="{A87C2277-92B9-6A9A-E799-720DD8C5F852}"/>
          </ac:picMkLst>
        </pc:picChg>
      </pc:sldChg>
      <pc:sldChg chg="addSp modSp new mod modAnim">
        <pc:chgData name="Bart van Dalen" userId="7ec988af-79de-4002-93a7-a02af2d0db55" providerId="ADAL" clId="{7317FA6A-42BC-4A20-8B3D-97899A4D24CE}" dt="2023-11-23T09:27:30.774" v="1922" actId="20577"/>
        <pc:sldMkLst>
          <pc:docMk/>
          <pc:sldMk cId="54436254" sldId="334"/>
        </pc:sldMkLst>
        <pc:spChg chg="mod">
          <ac:chgData name="Bart van Dalen" userId="7ec988af-79de-4002-93a7-a02af2d0db55" providerId="ADAL" clId="{7317FA6A-42BC-4A20-8B3D-97899A4D24CE}" dt="2023-11-23T09:24:07.497" v="1788" actId="58"/>
          <ac:spMkLst>
            <pc:docMk/>
            <pc:sldMk cId="54436254" sldId="334"/>
            <ac:spMk id="2" creationId="{1A296A21-93BA-3712-5EBC-E74A11C7E88E}"/>
          </ac:spMkLst>
        </pc:spChg>
        <pc:spChg chg="add mod">
          <ac:chgData name="Bart van Dalen" userId="7ec988af-79de-4002-93a7-a02af2d0db55" providerId="ADAL" clId="{7317FA6A-42BC-4A20-8B3D-97899A4D24CE}" dt="2023-11-23T09:27:30.774" v="1922" actId="20577"/>
          <ac:spMkLst>
            <pc:docMk/>
            <pc:sldMk cId="54436254" sldId="334"/>
            <ac:spMk id="4" creationId="{97A64AB2-CA8B-8107-9311-7BA928135B7F}"/>
          </ac:spMkLst>
        </pc:spChg>
        <pc:graphicFrameChg chg="add mod">
          <ac:chgData name="Bart van Dalen" userId="7ec988af-79de-4002-93a7-a02af2d0db55" providerId="ADAL" clId="{7317FA6A-42BC-4A20-8B3D-97899A4D24CE}" dt="2023-11-23T09:24:55.661" v="1791" actId="1076"/>
          <ac:graphicFrameMkLst>
            <pc:docMk/>
            <pc:sldMk cId="54436254" sldId="334"/>
            <ac:graphicFrameMk id="3" creationId="{E51BF223-B43D-7689-D32D-BAB26BD9FDB3}"/>
          </ac:graphicFrameMkLst>
        </pc:graphicFrameChg>
      </pc:sldChg>
      <pc:sldChg chg="modSp add mod">
        <pc:chgData name="Bart van Dalen" userId="7ec988af-79de-4002-93a7-a02af2d0db55" providerId="ADAL" clId="{7317FA6A-42BC-4A20-8B3D-97899A4D24CE}" dt="2023-12-14T11:14:41.561" v="2139" actId="20577"/>
        <pc:sldMkLst>
          <pc:docMk/>
          <pc:sldMk cId="450255128" sldId="335"/>
        </pc:sldMkLst>
        <pc:spChg chg="mod">
          <ac:chgData name="Bart van Dalen" userId="7ec988af-79de-4002-93a7-a02af2d0db55" providerId="ADAL" clId="{7317FA6A-42BC-4A20-8B3D-97899A4D24CE}" dt="2023-12-14T11:14:41.561" v="2139" actId="20577"/>
          <ac:spMkLst>
            <pc:docMk/>
            <pc:sldMk cId="450255128" sldId="335"/>
            <ac:spMk id="4" creationId="{B7E4463C-B60F-5D1B-D8EA-CC302AE27062}"/>
          </ac:spMkLst>
        </pc:spChg>
        <pc:picChg chg="mod">
          <ac:chgData name="Bart van Dalen" userId="7ec988af-79de-4002-93a7-a02af2d0db55" providerId="ADAL" clId="{7317FA6A-42BC-4A20-8B3D-97899A4D24CE}" dt="2023-12-14T11:14:12.269" v="2064" actId="14100"/>
          <ac:picMkLst>
            <pc:docMk/>
            <pc:sldMk cId="450255128" sldId="335"/>
            <ac:picMk id="3"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Blad2!$F$1</c:f>
              <c:strCache>
                <c:ptCount val="1"/>
                <c:pt idx="0">
                  <c:v>Cumulative per capita emissions, tCO2 </c:v>
                </c:pt>
              </c:strCache>
            </c:strRef>
          </c:tx>
          <c:spPr>
            <a:solidFill>
              <a:schemeClr val="accent1"/>
            </a:solidFill>
            <a:ln>
              <a:noFill/>
            </a:ln>
            <a:effectLst/>
          </c:spPr>
          <c:invertIfNegative val="0"/>
          <c:cat>
            <c:strRef>
              <c:f>Blad2!$E$2:$E$21</c:f>
              <c:strCache>
                <c:ptCount val="20"/>
                <c:pt idx="0">
                  <c:v>New Zealand</c:v>
                </c:pt>
                <c:pt idx="1">
                  <c:v>Canada</c:v>
                </c:pt>
                <c:pt idx="2">
                  <c:v>Australia</c:v>
                </c:pt>
                <c:pt idx="3">
                  <c:v>United States</c:v>
                </c:pt>
                <c:pt idx="4">
                  <c:v>Argentina</c:v>
                </c:pt>
                <c:pt idx="5">
                  <c:v>Qatar</c:v>
                </c:pt>
                <c:pt idx="6">
                  <c:v>Gabon</c:v>
                </c:pt>
                <c:pt idx="7">
                  <c:v>Malaysia</c:v>
                </c:pt>
                <c:pt idx="8">
                  <c:v>Republic of Congo</c:v>
                </c:pt>
                <c:pt idx="9">
                  <c:v>Nicaragua</c:v>
                </c:pt>
                <c:pt idx="10">
                  <c:v>Paraguay</c:v>
                </c:pt>
                <c:pt idx="11">
                  <c:v>Kazakhstan</c:v>
                </c:pt>
                <c:pt idx="12">
                  <c:v>Zambia</c:v>
                </c:pt>
                <c:pt idx="13">
                  <c:v>Panama</c:v>
                </c:pt>
                <c:pt idx="14">
                  <c:v>Cote d'Ivoire</c:v>
                </c:pt>
                <c:pt idx="15">
                  <c:v>Costa Rica</c:v>
                </c:pt>
                <c:pt idx="16">
                  <c:v>Bolivia</c:v>
                </c:pt>
                <c:pt idx="17">
                  <c:v>Kuwait</c:v>
                </c:pt>
                <c:pt idx="18">
                  <c:v>Trinidad and Tobago</c:v>
                </c:pt>
                <c:pt idx="19">
                  <c:v>United Arab Emirates</c:v>
                </c:pt>
              </c:strCache>
            </c:strRef>
          </c:cat>
          <c:val>
            <c:numRef>
              <c:f>Blad2!$F$2:$F$21</c:f>
              <c:numCache>
                <c:formatCode>General</c:formatCode>
                <c:ptCount val="20"/>
                <c:pt idx="0">
                  <c:v>5.7640000000000002</c:v>
                </c:pt>
                <c:pt idx="1">
                  <c:v>4.7720000000000002</c:v>
                </c:pt>
                <c:pt idx="2">
                  <c:v>4.0129999999999999</c:v>
                </c:pt>
                <c:pt idx="3">
                  <c:v>3.82</c:v>
                </c:pt>
                <c:pt idx="4">
                  <c:v>3.3820000000000001</c:v>
                </c:pt>
                <c:pt idx="5">
                  <c:v>3.34</c:v>
                </c:pt>
                <c:pt idx="6">
                  <c:v>2.7639999999999998</c:v>
                </c:pt>
                <c:pt idx="7">
                  <c:v>2.3420000000000001</c:v>
                </c:pt>
                <c:pt idx="8">
                  <c:v>2.2759999999999998</c:v>
                </c:pt>
                <c:pt idx="9">
                  <c:v>2.1869999999999998</c:v>
                </c:pt>
                <c:pt idx="10">
                  <c:v>2.1110000000000002</c:v>
                </c:pt>
                <c:pt idx="11">
                  <c:v>2.0670000000000002</c:v>
                </c:pt>
                <c:pt idx="12">
                  <c:v>1.966</c:v>
                </c:pt>
                <c:pt idx="13">
                  <c:v>1.948</c:v>
                </c:pt>
                <c:pt idx="14">
                  <c:v>1.9430000000000001</c:v>
                </c:pt>
                <c:pt idx="15">
                  <c:v>1.9319999999999999</c:v>
                </c:pt>
                <c:pt idx="16">
                  <c:v>1.881</c:v>
                </c:pt>
                <c:pt idx="17">
                  <c:v>1.855</c:v>
                </c:pt>
                <c:pt idx="18">
                  <c:v>1.8420000000000001</c:v>
                </c:pt>
                <c:pt idx="19">
                  <c:v>1.8340000000000001</c:v>
                </c:pt>
              </c:numCache>
            </c:numRef>
          </c:val>
          <c:extLst>
            <c:ext xmlns:c16="http://schemas.microsoft.com/office/drawing/2014/chart" uri="{C3380CC4-5D6E-409C-BE32-E72D297353CC}">
              <c16:uniqueId val="{00000000-474B-4B63-8305-64545447CD49}"/>
            </c:ext>
          </c:extLst>
        </c:ser>
        <c:dLbls>
          <c:showLegendKey val="0"/>
          <c:showVal val="0"/>
          <c:showCatName val="0"/>
          <c:showSerName val="0"/>
          <c:showPercent val="0"/>
          <c:showBubbleSize val="0"/>
        </c:dLbls>
        <c:gapWidth val="219"/>
        <c:overlap val="-27"/>
        <c:axId val="685079679"/>
        <c:axId val="1624266479"/>
      </c:barChart>
      <c:catAx>
        <c:axId val="685079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24266479"/>
        <c:crosses val="autoZero"/>
        <c:auto val="1"/>
        <c:lblAlgn val="ctr"/>
        <c:lblOffset val="100"/>
        <c:noMultiLvlLbl val="0"/>
      </c:catAx>
      <c:valAx>
        <c:axId val="1624266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85079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11-12T11:50:58.617"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E4749-D29B-45FE-901F-DEBED0BA9442}" type="datetimeFigureOut">
              <a:rPr lang="nl-NL" smtClean="0"/>
              <a:t>19-12-2023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AD2B4-2B0A-4075-81BA-D28AD365D751}" type="slidenum">
              <a:rPr lang="nl-NL" smtClean="0"/>
              <a:t>‹nr.›</a:t>
            </a:fld>
            <a:endParaRPr lang="nl-NL"/>
          </a:p>
        </p:txBody>
      </p:sp>
    </p:spTree>
    <p:extLst>
      <p:ext uri="{BB962C8B-B14F-4D97-AF65-F5344CB8AC3E}">
        <p14:creationId xmlns:p14="http://schemas.microsoft.com/office/powerpoint/2010/main" val="157341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ilieucentraal.nl/klimaat-en-aarde/klimaatverandering/wat-is-het-broeikaseffect/"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milieucentraal.nl/milieubewust-eten/vlees-vis-of-veg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urworldindata.org/emissions-by-fuel#note-1"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worldbank.org/en/programs/gasflaringreduction" TargetMode="External"/><Relationship Id="rId4" Type="http://schemas.openxmlformats.org/officeDocument/2006/relationships/hyperlink" Target="https://ourworldindata.org/emissions-by-fuel#note-2"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ea.europa.eu/themes/waste/resource-efficiency/textiles-in-europe-s-circular-economy"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europarl.europa.eu/RegData/etudes/BRIE/2019/633143/EPRS_BRI(2019)633143_EN.pdf"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www.europarl.europa.eu/RegData/etudes/ATAG/2020/656296/EPRS_ATA(2020)656296_EN.pdf" TargetMode="External"/><Relationship Id="rId4" Type="http://schemas.openxmlformats.org/officeDocument/2006/relationships/hyperlink" Target="https://www.eea.europa.eu/data-and-maps/indicators/use-of-freshwater-resources-3/assessment-4"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ea.europa.eu/themes/waste/resource-efficiency/textiles-in-europe-s-circular-economy"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europarl.europa.eu/news/nl/headlines/priorities/de-strijd-tegen-plastic-vervuiling/20181116STO19217/microplastics-oorzaken-gevolgen-en-oplossingen"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8</a:t>
            </a:fld>
            <a:endParaRPr lang="nl-NL"/>
          </a:p>
        </p:txBody>
      </p:sp>
    </p:spTree>
    <p:extLst>
      <p:ext uri="{BB962C8B-B14F-4D97-AF65-F5344CB8AC3E}">
        <p14:creationId xmlns:p14="http://schemas.microsoft.com/office/powerpoint/2010/main" val="982579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24</a:t>
            </a:fld>
            <a:endParaRPr lang="nl-NL"/>
          </a:p>
        </p:txBody>
      </p:sp>
    </p:spTree>
    <p:extLst>
      <p:ext uri="{BB962C8B-B14F-4D97-AF65-F5344CB8AC3E}">
        <p14:creationId xmlns:p14="http://schemas.microsoft.com/office/powerpoint/2010/main" val="3163103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 gezin per jaar 20.000 kilo</a:t>
            </a:r>
            <a:r>
              <a:rPr lang="nl-NL" baseline="0" dirty="0"/>
              <a:t> CO2 uitstoot.</a:t>
            </a:r>
          </a:p>
          <a:p>
            <a:endParaRPr lang="nl-NL" baseline="0" dirty="0"/>
          </a:p>
          <a:p>
            <a:r>
              <a:rPr lang="nl-NL" dirty="0"/>
              <a:t>Uit het onderzoek dat bureau CE Delft voor </a:t>
            </a:r>
            <a:r>
              <a:rPr lang="nl-NL" i="1" dirty="0"/>
              <a:t>de Vuile 15</a:t>
            </a:r>
            <a:r>
              <a:rPr lang="nl-NL" dirty="0"/>
              <a:t> deed, blijkt dat gezinnen de grootste uitstoot van CO2 veroorzaken met de aankoop van producten, zoals elektrische apparaten (en</a:t>
            </a:r>
            <a:r>
              <a:rPr lang="nl-NL" baseline="0" dirty="0"/>
              <a:t> het gebruik ervan)</a:t>
            </a:r>
            <a:r>
              <a:rPr lang="nl-NL" dirty="0"/>
              <a:t>: ruim 6000 kilo per jaar. Voor voeding (en de bereiding ervan) staat bijna 4500 kilo. Met de auto (brandstof en productie) stoot een huishouden per jaar 3800 kilo CO2 uit en in de categorie wonen (gas, elektriciteit en de materialen die zijn gebruikt bij de bouw van woningen) draagt een huishouden rond 3700 kilo CO2 bij. Vliegen staat voor gemiddeld 1900 kilo per gezin. En het zal geen verrassing zijn dat reizen met het openbaar vervoer de minste uitstoot oplevert: zo’n 100 kilo per jaar. </a:t>
            </a:r>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26</a:t>
            </a:fld>
            <a:endParaRPr lang="nl-NL"/>
          </a:p>
        </p:txBody>
      </p:sp>
    </p:spTree>
    <p:extLst>
      <p:ext uri="{BB962C8B-B14F-4D97-AF65-F5344CB8AC3E}">
        <p14:creationId xmlns:p14="http://schemas.microsoft.com/office/powerpoint/2010/main" val="2382457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 gezin per jaar 20.000 kilo</a:t>
            </a:r>
            <a:r>
              <a:rPr lang="nl-NL" baseline="0" dirty="0"/>
              <a:t> CO2 uitstoot.</a:t>
            </a:r>
          </a:p>
          <a:p>
            <a:endParaRPr lang="nl-NL" baseline="0" dirty="0"/>
          </a:p>
          <a:p>
            <a:r>
              <a:rPr lang="nl-NL" dirty="0"/>
              <a:t>Uit het onderzoek dat bureau CE Delft voor </a:t>
            </a:r>
            <a:r>
              <a:rPr lang="nl-NL" i="1" dirty="0"/>
              <a:t>de Vuile 15</a:t>
            </a:r>
            <a:r>
              <a:rPr lang="nl-NL" dirty="0"/>
              <a:t> deed, blijkt dat gezinnen de grootste uitstoot van CO2 veroorzaken met de aankoop van producten, zoals elektrische apparaten (en</a:t>
            </a:r>
            <a:r>
              <a:rPr lang="nl-NL" baseline="0" dirty="0"/>
              <a:t> het gebruik ervan)</a:t>
            </a:r>
            <a:r>
              <a:rPr lang="nl-NL" dirty="0"/>
              <a:t>: ruim 6000 kilo per jaar. Voor voeding (en de bereiding ervan) staat bijna 4500 kilo. Met de auto (brandstof en productie) stoot een huishouden per jaar 3800 kilo CO2 uit en in de categorie wonen (gas, elektriciteit en de materialen die zijn gebruikt bij de bouw van woningen) draagt een huishouden rond 3700 kilo CO2 bij. Vliegen staat voor gemiddeld 1900 kilo per gezin. En het zal geen verrassing zijn dat reizen met het openbaar vervoer de minste uitstoot oplevert: zo’n 100 kilo per jaar. </a:t>
            </a:r>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27</a:t>
            </a:fld>
            <a:endParaRPr lang="nl-NL"/>
          </a:p>
        </p:txBody>
      </p:sp>
    </p:spTree>
    <p:extLst>
      <p:ext uri="{BB962C8B-B14F-4D97-AF65-F5344CB8AC3E}">
        <p14:creationId xmlns:p14="http://schemas.microsoft.com/office/powerpoint/2010/main" val="966886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 gezin per jaar 20.000 kilo</a:t>
            </a:r>
            <a:r>
              <a:rPr lang="nl-NL" baseline="0" dirty="0"/>
              <a:t> CO2 uitstoot.</a:t>
            </a:r>
          </a:p>
          <a:p>
            <a:endParaRPr lang="nl-NL" baseline="0" dirty="0"/>
          </a:p>
          <a:p>
            <a:r>
              <a:rPr lang="nl-NL" dirty="0"/>
              <a:t>Uit het onderzoek dat bureau CE Delft voor </a:t>
            </a:r>
            <a:r>
              <a:rPr lang="nl-NL" i="1" dirty="0"/>
              <a:t>de Vuile 15</a:t>
            </a:r>
            <a:r>
              <a:rPr lang="nl-NL" dirty="0"/>
              <a:t> deed, blijkt dat gezinnen de grootste uitstoot van CO2 veroorzaken met de aankoop van producten, zoals elektrische apparaten (en</a:t>
            </a:r>
            <a:r>
              <a:rPr lang="nl-NL" baseline="0" dirty="0"/>
              <a:t> het gebruik ervan)</a:t>
            </a:r>
            <a:r>
              <a:rPr lang="nl-NL" dirty="0"/>
              <a:t>: ruim 6000 kilo per jaar. Voor voeding (en de bereiding ervan) staat bijna 4500 kilo. Met de auto (brandstof en productie) stoot een huishouden per jaar 3800 kilo CO2 uit en in de categorie wonen (gas, elektriciteit en de materialen die zijn gebruikt bij de bouw van woningen) draagt een huishouden rond 3700 kilo CO2 bij. Vliegen staat voor gemiddeld 1900 kilo per gezin. En het zal geen verrassing zijn dat reizen met het openbaar vervoer de minste uitstoot oplevert: zo’n 100 kilo per jaar. </a:t>
            </a:r>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29</a:t>
            </a:fld>
            <a:endParaRPr lang="nl-NL"/>
          </a:p>
        </p:txBody>
      </p:sp>
    </p:spTree>
    <p:extLst>
      <p:ext uri="{BB962C8B-B14F-4D97-AF65-F5344CB8AC3E}">
        <p14:creationId xmlns:p14="http://schemas.microsoft.com/office/powerpoint/2010/main" val="942626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Naast grondstoffen, zijn </a:t>
            </a:r>
            <a:r>
              <a:rPr lang="nl-NL" dirty="0">
                <a:hlinkClick r:id="rId3"/>
              </a:rPr>
              <a:t>broeikasgassen</a:t>
            </a:r>
            <a:r>
              <a:rPr lang="nl-NL" dirty="0"/>
              <a:t> bepalend voor de milieu impact van de voedselproductie. Zo is de vleessector binnen de gehele voedingsindustrie verantwoordelijk voor 40 procent van de totale uitstoot van broeikasgassen. Dit heeft onder andere te maken dat er bij veeteelt relatief veel methaan vrijkomt. </a:t>
            </a:r>
          </a:p>
          <a:p>
            <a:r>
              <a:rPr lang="nl-NL" dirty="0"/>
              <a:t>Bij de productie van plantaardige eiwitbronnen komen daarentegen een stuk minder broeikasgassen vrij. Om een voorbeeld te geven: bij de productie van een kilo peulvruchten komt 1 kilo CO2 vrij, terwijl een kilo lamsvlees al goed is voor</a:t>
            </a:r>
            <a:r>
              <a:rPr lang="nl-NL" dirty="0">
                <a:hlinkClick r:id="rId4"/>
              </a:rPr>
              <a:t> een CO2-uitstoot van 51 kilo</a:t>
            </a:r>
            <a:r>
              <a:rPr lang="nl-NL" dirty="0"/>
              <a:t>. Dat is dus 51 keer zoveel!</a:t>
            </a:r>
          </a:p>
          <a:p>
            <a:endParaRPr lang="nl-NL" dirty="0"/>
          </a:p>
          <a:p>
            <a:r>
              <a:rPr lang="nl-NL" dirty="0"/>
              <a:t>Klimaathelpdesk: </a:t>
            </a:r>
            <a:br>
              <a:rPr lang="nl-NL" dirty="0"/>
            </a:br>
            <a:r>
              <a:rPr lang="nl-NL" dirty="0"/>
              <a:t>Voor de hele bevolking is een voedingspatroon helemaal zonder vlees (en zuivel) echter niet automatisch het meest duurzaam. Dat komt omdat ook andere factoren zoals landgebruik van belang zijn bij het bepalen van de milieubelasting. Bepaalde grond in Nederland is alleen geschikt om dieren te laten grazen en niet voor akkerbouw. Voor een voedingspatroon met weinig vlees (zo’n 1x per week) is bijvoorbeeld minder landbouwgrond nodig dan voor een voedingspatroon helemaal zonder vlees. Daarnaast kan vee een rol in spelen in de kringlooplandbouw. (</a:t>
            </a:r>
            <a:r>
              <a:rPr lang="en-NL" dirty="0"/>
              <a:t>…</a:t>
            </a:r>
            <a:r>
              <a:rPr lang="nl-NL"/>
              <a:t>) </a:t>
            </a:r>
          </a:p>
          <a:p>
            <a:r>
              <a:rPr lang="nl-NL"/>
              <a:t>Voorlopige </a:t>
            </a:r>
            <a:r>
              <a:rPr lang="nl-NL" dirty="0"/>
              <a:t>berekeningen laten zien dat in een circulair voedselsysteem het meest duurzame voedingspatroon ongeveer 20 gram dierlijk eiwit bevat, zo’n 1/3 van onze dagelijkse eiwitbehoefte. Dat is een stuk minder dan het huidige gemiddelde, waarbij 61% van onze eiwitbehoefte afkomstig is uit dierlijke eiwitten.</a:t>
            </a:r>
          </a:p>
          <a:p>
            <a:endParaRPr lang="nl-NL" dirty="0"/>
          </a:p>
          <a:p>
            <a:r>
              <a:rPr lang="nl-NL" dirty="0"/>
              <a:t>https://www.klimaathelpdesk.org/answers/wanneer-is-vegetarisch-eten-n%C3%ADet-duurzaam/ </a:t>
            </a:r>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30</a:t>
            </a:fld>
            <a:endParaRPr lang="nl-NL"/>
          </a:p>
        </p:txBody>
      </p:sp>
    </p:spTree>
    <p:extLst>
      <p:ext uri="{BB962C8B-B14F-4D97-AF65-F5344CB8AC3E}">
        <p14:creationId xmlns:p14="http://schemas.microsoft.com/office/powerpoint/2010/main" val="916575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32</a:t>
            </a:fld>
            <a:endParaRPr lang="nl-NL"/>
          </a:p>
        </p:txBody>
      </p:sp>
    </p:spTree>
    <p:extLst>
      <p:ext uri="{BB962C8B-B14F-4D97-AF65-F5344CB8AC3E}">
        <p14:creationId xmlns:p14="http://schemas.microsoft.com/office/powerpoint/2010/main" val="351517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 gezin per jaar 20.000 kilo</a:t>
            </a:r>
            <a:r>
              <a:rPr lang="nl-NL" baseline="0" dirty="0"/>
              <a:t> CO2 uitstoot.</a:t>
            </a:r>
          </a:p>
          <a:p>
            <a:endParaRPr lang="nl-NL" baseline="0" dirty="0"/>
          </a:p>
          <a:p>
            <a:r>
              <a:rPr lang="nl-NL" dirty="0"/>
              <a:t>Uit het onderzoek dat bureau CE Delft voor </a:t>
            </a:r>
            <a:r>
              <a:rPr lang="nl-NL" i="1" dirty="0"/>
              <a:t>de Vuile 15</a:t>
            </a:r>
            <a:r>
              <a:rPr lang="nl-NL" dirty="0"/>
              <a:t> deed, blijkt dat gezinnen de grootste uitstoot van CO2 veroorzaken met de aankoop van producten, zoals elektrische apparaten (en</a:t>
            </a:r>
            <a:r>
              <a:rPr lang="nl-NL" baseline="0" dirty="0"/>
              <a:t> het gebruik ervan)</a:t>
            </a:r>
            <a:r>
              <a:rPr lang="nl-NL" dirty="0"/>
              <a:t>: ruim 6000 kilo per jaar. Voor voeding (en de bereiding ervan) staat bijna 4500 kilo. Met de auto (brandstof en productie) stoot een huishouden per jaar 3800 kilo CO2 uit en in de categorie wonen (gas, elektriciteit en de materialen die zijn gebruikt bij de bouw van woningen) draagt een huishouden rond 3700 kilo CO2 bij. Vliegen staat voor gemiddeld 1900 kilo per gezin. En het zal geen verrassing zijn dat reizen met het openbaar vervoer de minste uitstoot oplevert: zo’n 100 kilo per jaar. </a:t>
            </a:r>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33</a:t>
            </a:fld>
            <a:endParaRPr lang="nl-NL"/>
          </a:p>
        </p:txBody>
      </p:sp>
    </p:spTree>
    <p:extLst>
      <p:ext uri="{BB962C8B-B14F-4D97-AF65-F5344CB8AC3E}">
        <p14:creationId xmlns:p14="http://schemas.microsoft.com/office/powerpoint/2010/main" val="3079301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 gezin per jaar 20.000 kilo</a:t>
            </a:r>
            <a:r>
              <a:rPr lang="nl-NL" baseline="0" dirty="0"/>
              <a:t> CO2 uitstoot.</a:t>
            </a:r>
          </a:p>
          <a:p>
            <a:endParaRPr lang="nl-NL" baseline="0" dirty="0"/>
          </a:p>
          <a:p>
            <a:r>
              <a:rPr lang="nl-NL" dirty="0"/>
              <a:t>Uit het onderzoek dat bureau CE Delft voor </a:t>
            </a:r>
            <a:r>
              <a:rPr lang="nl-NL" i="1" dirty="0"/>
              <a:t>de Vuile 15</a:t>
            </a:r>
            <a:r>
              <a:rPr lang="nl-NL" dirty="0"/>
              <a:t> deed, blijkt dat gezinnen de grootste uitstoot van CO2 veroorzaken met de aankoop van producten, zoals elektrische apparaten (en</a:t>
            </a:r>
            <a:r>
              <a:rPr lang="nl-NL" baseline="0" dirty="0"/>
              <a:t> het gebruik ervan)</a:t>
            </a:r>
            <a:r>
              <a:rPr lang="nl-NL" dirty="0"/>
              <a:t>: ruim 6000 kilo per jaar. Voor voeding (en de bereiding ervan) staat bijna 4500 kilo. Met de auto (brandstof en productie) stoot een huishouden per jaar 3800 kilo CO2 uit en in de categorie wonen (gas, elektriciteit en de materialen die zijn gebruikt bij de bouw van woningen) draagt een huishouden rond 3700 kilo CO2 bij. Vliegen staat voor gemiddeld 1900 kilo per gezin. En het zal geen verrassing zijn dat reizen met het openbaar vervoer de minste uitstoot oplevert: zo’n 100 kilo per jaar. </a:t>
            </a:r>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34</a:t>
            </a:fld>
            <a:endParaRPr lang="nl-NL"/>
          </a:p>
        </p:txBody>
      </p:sp>
    </p:spTree>
    <p:extLst>
      <p:ext uri="{BB962C8B-B14F-4D97-AF65-F5344CB8AC3E}">
        <p14:creationId xmlns:p14="http://schemas.microsoft.com/office/powerpoint/2010/main" val="3420098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 gezin per jaar 20.000 kilo</a:t>
            </a:r>
            <a:r>
              <a:rPr lang="nl-NL" baseline="0" dirty="0"/>
              <a:t> CO2 uitstoot.</a:t>
            </a:r>
          </a:p>
          <a:p>
            <a:endParaRPr lang="nl-NL" baseline="0" dirty="0"/>
          </a:p>
          <a:p>
            <a:r>
              <a:rPr lang="nl-NL" dirty="0"/>
              <a:t>Uit het onderzoek dat bureau CE Delft voor </a:t>
            </a:r>
            <a:r>
              <a:rPr lang="nl-NL" i="1" dirty="0"/>
              <a:t>de Vuile 15</a:t>
            </a:r>
            <a:r>
              <a:rPr lang="nl-NL" dirty="0"/>
              <a:t> deed, blijkt dat gezinnen de grootste uitstoot van CO2 veroorzaken met de aankoop van producten, zoals elektrische apparaten (en</a:t>
            </a:r>
            <a:r>
              <a:rPr lang="nl-NL" baseline="0" dirty="0"/>
              <a:t> het gebruik ervan)</a:t>
            </a:r>
            <a:r>
              <a:rPr lang="nl-NL" dirty="0"/>
              <a:t>: ruim 6000 kilo per jaar. Voor voeding (en de bereiding ervan) staat bijna 4500 kilo. Met de auto (brandstof en productie) stoot een huishouden per jaar 3800 kilo CO2 uit en in de categorie wonen (gas, elektriciteit en de materialen die zijn gebruikt bij de bouw van woningen) draagt een huishouden rond 3700 kilo CO2 bij. Vliegen staat voor gemiddeld 1900 kilo per gezin. En het zal geen verrassing zijn dat reizen met het openbaar vervoer de minste uitstoot oplevert: zo’n 100 kilo per jaar. </a:t>
            </a:r>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36</a:t>
            </a:fld>
            <a:endParaRPr lang="nl-NL"/>
          </a:p>
        </p:txBody>
      </p:sp>
    </p:spTree>
    <p:extLst>
      <p:ext uri="{BB962C8B-B14F-4D97-AF65-F5344CB8AC3E}">
        <p14:creationId xmlns:p14="http://schemas.microsoft.com/office/powerpoint/2010/main" val="557359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 gezin per jaar 20.000 kilo</a:t>
            </a:r>
            <a:r>
              <a:rPr lang="nl-NL" baseline="0" dirty="0"/>
              <a:t> CO2 uitstoot.</a:t>
            </a:r>
          </a:p>
          <a:p>
            <a:endParaRPr lang="nl-NL" baseline="0" dirty="0"/>
          </a:p>
          <a:p>
            <a:r>
              <a:rPr lang="nl-NL" dirty="0"/>
              <a:t>Uit het onderzoek dat bureau CE Delft voor </a:t>
            </a:r>
            <a:r>
              <a:rPr lang="nl-NL" i="1" dirty="0"/>
              <a:t>de Vuile 15</a:t>
            </a:r>
            <a:r>
              <a:rPr lang="nl-NL" dirty="0"/>
              <a:t> deed, blijkt dat gezinnen de grootste uitstoot van CO2 veroorzaken met de aankoop van producten, zoals elektrische apparaten (en</a:t>
            </a:r>
            <a:r>
              <a:rPr lang="nl-NL" baseline="0" dirty="0"/>
              <a:t> het gebruik ervan)</a:t>
            </a:r>
            <a:r>
              <a:rPr lang="nl-NL" dirty="0"/>
              <a:t>: ruim 6000 kilo per jaar. Voor voeding (en de bereiding ervan) staat bijna 4500 kilo. Met de auto (brandstof en productie) stoot een huishouden per jaar 3800 kilo CO2 uit en in de categorie wonen (gas, elektriciteit en de materialen die zijn gebruikt bij de bouw van woningen) draagt een huishouden rond 3700 kilo CO2 bij. Vliegen staat voor gemiddeld 1900 kilo per gezin. En het zal geen verrassing zijn dat reizen met het openbaar vervoer de minste uitstoot oplevert: zo’n 100 kilo per jaar. </a:t>
            </a:r>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37</a:t>
            </a:fld>
            <a:endParaRPr lang="nl-NL"/>
          </a:p>
        </p:txBody>
      </p:sp>
    </p:spTree>
    <p:extLst>
      <p:ext uri="{BB962C8B-B14F-4D97-AF65-F5344CB8AC3E}">
        <p14:creationId xmlns:p14="http://schemas.microsoft.com/office/powerpoint/2010/main" val="396757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The trends vary significantly by region. </a:t>
            </a:r>
          </a:p>
          <a:p>
            <a:pPr marL="171450" indent="-171450">
              <a:buFont typeface="Arial" panose="020B0604020202020204" pitchFamily="34" charset="0"/>
              <a:buChar char="•"/>
            </a:pPr>
            <a:r>
              <a:rPr lang="en-US" dirty="0"/>
              <a:t>Overall patterns across Europe and North America are similar: early </a:t>
            </a:r>
            <a:r>
              <a:rPr lang="en-US" dirty="0" err="1"/>
              <a:t>industrialisation</a:t>
            </a:r>
            <a:r>
              <a:rPr lang="en-US" dirty="0"/>
              <a:t> began through solid fuel consumption, however, through time this energy mix has diversified. Today, CO</a:t>
            </a:r>
            <a:r>
              <a:rPr lang="en-US" baseline="-25000" dirty="0"/>
              <a:t>2</a:t>
            </a:r>
            <a:r>
              <a:rPr lang="en-US" dirty="0"/>
              <a:t> emissions are spread fairly equally between coal, oil and gas. </a:t>
            </a:r>
          </a:p>
          <a:p>
            <a:pPr marL="171450" indent="-171450">
              <a:buFont typeface="Arial" panose="020B0604020202020204" pitchFamily="34" charset="0"/>
              <a:buChar char="•"/>
            </a:pPr>
            <a:r>
              <a:rPr lang="en-US" dirty="0"/>
              <a:t>In contrast, Latin America and the Caribbean’s emissions have historically been and remain a product of liquid fuel—even in the early stages of development coal consumption was small.</a:t>
            </a:r>
            <a:r>
              <a:rPr lang="en-US" baseline="30000" dirty="0">
                <a:hlinkClick r:id="rId3"/>
              </a:rPr>
              <a:t>1</a:t>
            </a:r>
            <a:endParaRPr lang="en-US" baseline="0" dirty="0"/>
          </a:p>
          <a:p>
            <a:pPr marL="171450" indent="-171450">
              <a:buFont typeface="Arial" panose="020B0604020202020204" pitchFamily="34" charset="0"/>
              <a:buChar char="•"/>
            </a:pPr>
            <a:r>
              <a:rPr lang="en-US" dirty="0"/>
              <a:t>Asia’s energy remains dominant in solid fuel consumption, and has notably higher cement contributions relative to other regions.</a:t>
            </a:r>
            <a:r>
              <a:rPr lang="en-US" baseline="30000" dirty="0">
                <a:hlinkClick r:id="rId4"/>
              </a:rPr>
              <a:t>2</a:t>
            </a:r>
            <a:endParaRPr lang="en-US" baseline="0" dirty="0"/>
          </a:p>
          <a:p>
            <a:pPr marL="171450" indent="-171450">
              <a:buFont typeface="Arial" panose="020B0604020202020204" pitchFamily="34" charset="0"/>
              <a:buChar char="•"/>
            </a:pPr>
            <a:r>
              <a:rPr lang="en-US" dirty="0"/>
              <a:t>Africa also has more notable emissions from cement and </a:t>
            </a:r>
            <a:r>
              <a:rPr lang="en-US" dirty="0">
                <a:hlinkClick r:id="rId5"/>
              </a:rPr>
              <a:t>flaring</a:t>
            </a:r>
            <a:r>
              <a:rPr lang="en-US" dirty="0"/>
              <a:t>; however, its key sources of emissions are a diverse mix between solid, liquid and gas.</a:t>
            </a:r>
          </a:p>
          <a:p>
            <a:endParaRPr lang="nl-NL" dirty="0"/>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10</a:t>
            </a:fld>
            <a:endParaRPr lang="nl-NL"/>
          </a:p>
        </p:txBody>
      </p:sp>
    </p:spTree>
    <p:extLst>
      <p:ext uri="{BB962C8B-B14F-4D97-AF65-F5344CB8AC3E}">
        <p14:creationId xmlns:p14="http://schemas.microsoft.com/office/powerpoint/2010/main" val="1046956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 gezin per jaar 20.000 kilo</a:t>
            </a:r>
            <a:r>
              <a:rPr lang="nl-NL" baseline="0" dirty="0"/>
              <a:t> CO2 uitstoot.</a:t>
            </a:r>
          </a:p>
          <a:p>
            <a:endParaRPr lang="nl-NL" baseline="0" dirty="0"/>
          </a:p>
          <a:p>
            <a:r>
              <a:rPr lang="nl-NL" dirty="0"/>
              <a:t>Uit het onderzoek dat bureau CE Delft voor </a:t>
            </a:r>
            <a:r>
              <a:rPr lang="nl-NL" i="1" dirty="0"/>
              <a:t>de Vuile 15</a:t>
            </a:r>
            <a:r>
              <a:rPr lang="nl-NL" dirty="0"/>
              <a:t> deed, blijkt dat gezinnen de grootste uitstoot van CO2 veroorzaken met de aankoop van producten, zoals elektrische apparaten (en</a:t>
            </a:r>
            <a:r>
              <a:rPr lang="nl-NL" baseline="0" dirty="0"/>
              <a:t> het gebruik ervan)</a:t>
            </a:r>
            <a:r>
              <a:rPr lang="nl-NL" dirty="0"/>
              <a:t>: ruim 6000 kilo per jaar. Voor voeding (en de bereiding ervan) staat bijna 4500 kilo. Met de auto (brandstof en productie) stoot een huishouden per jaar 3800 kilo CO2 uit en in de categorie wonen (gas, elektriciteit en de materialen die zijn gebruikt bij de bouw van woningen) draagt een huishouden rond 3700 kilo CO2 bij. Vliegen staat voor gemiddeld 1900 kilo per gezin. En het zal geen verrassing zijn dat reizen met het openbaar vervoer de minste uitstoot oplevert: zo’n 100 kilo per jaar. </a:t>
            </a:r>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38</a:t>
            </a:fld>
            <a:endParaRPr lang="nl-NL"/>
          </a:p>
        </p:txBody>
      </p:sp>
    </p:spTree>
    <p:extLst>
      <p:ext uri="{BB962C8B-B14F-4D97-AF65-F5344CB8AC3E}">
        <p14:creationId xmlns:p14="http://schemas.microsoft.com/office/powerpoint/2010/main" val="3345276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 gezin per jaar 20.000 kilo</a:t>
            </a:r>
            <a:r>
              <a:rPr lang="nl-NL" baseline="0" dirty="0"/>
              <a:t> CO2 uitstoot.</a:t>
            </a:r>
          </a:p>
          <a:p>
            <a:endParaRPr lang="nl-NL" baseline="0" dirty="0"/>
          </a:p>
          <a:p>
            <a:r>
              <a:rPr lang="nl-NL" dirty="0"/>
              <a:t>Uit het onderzoek dat bureau CE Delft voor </a:t>
            </a:r>
            <a:r>
              <a:rPr lang="nl-NL" i="1" dirty="0"/>
              <a:t>de Vuile 15</a:t>
            </a:r>
            <a:r>
              <a:rPr lang="nl-NL" dirty="0"/>
              <a:t> deed, blijkt dat gezinnen de grootste uitstoot van CO2 veroorzaken met de aankoop van producten, zoals elektrische apparaten (en</a:t>
            </a:r>
            <a:r>
              <a:rPr lang="nl-NL" baseline="0" dirty="0"/>
              <a:t> het gebruik ervan)</a:t>
            </a:r>
            <a:r>
              <a:rPr lang="nl-NL" dirty="0"/>
              <a:t>: ruim 6000 kilo per jaar. Voor voeding (en de bereiding ervan) staat bijna 4500 kilo. Met de auto (brandstof en productie) stoot een huishouden per jaar 3800 kilo CO2 uit en in de categorie wonen (gas, elektriciteit en de materialen die zijn gebruikt bij de bouw van woningen) draagt een huishouden rond 3700 kilo CO2 bij. Vliegen staat voor gemiddeld 1900 kilo per gezin. En het zal geen verrassing zijn dat reizen met het openbaar vervoer de minste uitstoot oplevert: zo’n 100 kilo per jaar. </a:t>
            </a:r>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39</a:t>
            </a:fld>
            <a:endParaRPr lang="nl-NL"/>
          </a:p>
        </p:txBody>
      </p:sp>
    </p:spTree>
    <p:extLst>
      <p:ext uri="{BB962C8B-B14F-4D97-AF65-F5344CB8AC3E}">
        <p14:creationId xmlns:p14="http://schemas.microsoft.com/office/powerpoint/2010/main" val="2801914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Uitstoot van broeikasgassen</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a:t>Een gemiddelde persoon in de EU koopt vandaag 40% meer kledingstukken dan in 1996. Dat komt doordat de prijs van kledij sinds die tijd sterk is gedaald. Tegelijk is ook de levensduur van kledingstukken korter geworden. Europeanen kopen jaarlijks bijna 26 kg aan textiel en gooien jaarlijks ongeveer 11 kg textiel weg. </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hlinkClick r:id="rId3"/>
              </a:rPr>
              <a:t>Volgens het Europees Milieuagentschap</a:t>
            </a:r>
            <a:r>
              <a:rPr lang="nl-NL" dirty="0"/>
              <a:t> veroorzaakte de aankoop van textiel in de EU in 2017 een </a:t>
            </a:r>
            <a:r>
              <a:rPr lang="nl-NL" b="1" dirty="0"/>
              <a:t>CO2-uitstoot van ongeveer 654 kg per persoon</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41</a:t>
            </a:fld>
            <a:endParaRPr lang="nl-NL"/>
          </a:p>
        </p:txBody>
      </p:sp>
    </p:spTree>
    <p:extLst>
      <p:ext uri="{BB962C8B-B14F-4D97-AF65-F5344CB8AC3E}">
        <p14:creationId xmlns:p14="http://schemas.microsoft.com/office/powerpoint/2010/main" val="2504564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Watergebruik</a:t>
            </a:r>
          </a:p>
          <a:p>
            <a:r>
              <a:rPr lang="nl-NL" dirty="0"/>
              <a:t>Voor de productie van textiel is veel water nodig, en voor de teelt van katoen en andere vezels ook grond. In 2015 heeft de wereldwijde textiel- en kledingindustrie naar schatting </a:t>
            </a:r>
            <a:r>
              <a:rPr lang="nl-NL" dirty="0">
                <a:hlinkClick r:id="rId3"/>
              </a:rPr>
              <a:t>79 miljard kubieke meter</a:t>
            </a:r>
            <a:r>
              <a:rPr lang="nl-NL" dirty="0"/>
              <a:t> water gebruikt. Ter vergelijking: in 2017 had de hele EU-economie </a:t>
            </a:r>
            <a:r>
              <a:rPr lang="nl-NL" dirty="0">
                <a:hlinkClick r:id="rId4"/>
              </a:rPr>
              <a:t>266 miljard kubieke meter</a:t>
            </a:r>
            <a:r>
              <a:rPr lang="nl-NL" dirty="0"/>
              <a:t> water nodig. Om één katoenen </a:t>
            </a:r>
            <a:r>
              <a:rPr lang="nl-NL" dirty="0" err="1"/>
              <a:t>t-shirt</a:t>
            </a:r>
            <a:r>
              <a:rPr lang="nl-NL" dirty="0"/>
              <a:t> te maken, is ongeveer </a:t>
            </a:r>
            <a:r>
              <a:rPr lang="nl-NL" dirty="0">
                <a:hlinkClick r:id="rId5"/>
              </a:rPr>
              <a:t>2700 liter zoet water nodig</a:t>
            </a:r>
            <a:r>
              <a:rPr lang="nl-NL" dirty="0"/>
              <a:t>. Dat komt overeen met wat één persoon in 2,5 jaar drinkt.</a:t>
            </a:r>
          </a:p>
          <a:p>
            <a:endParaRPr lang="nl-NL" dirty="0"/>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42</a:t>
            </a:fld>
            <a:endParaRPr lang="nl-NL"/>
          </a:p>
        </p:txBody>
      </p:sp>
    </p:spTree>
    <p:extLst>
      <p:ext uri="{BB962C8B-B14F-4D97-AF65-F5344CB8AC3E}">
        <p14:creationId xmlns:p14="http://schemas.microsoft.com/office/powerpoint/2010/main" val="919417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Watervervuiling</a:t>
            </a:r>
          </a:p>
          <a:p>
            <a:r>
              <a:rPr lang="nl-NL" dirty="0"/>
              <a:t>Ongeveer 20% van de wereldwijde </a:t>
            </a:r>
            <a:r>
              <a:rPr lang="nl-NL" b="1" dirty="0"/>
              <a:t>vervuiling van schoon water</a:t>
            </a:r>
            <a:r>
              <a:rPr lang="nl-NL" dirty="0"/>
              <a:t> wordt veroorzaakt door de verf en appreteermiddelen die de textielindustrie gebruikt.</a:t>
            </a:r>
          </a:p>
          <a:p>
            <a:r>
              <a:rPr lang="nl-NL" dirty="0"/>
              <a:t>Het wassen van synthetische weefsels doet </a:t>
            </a:r>
            <a:r>
              <a:rPr lang="nl-NL" dirty="0">
                <a:hlinkClick r:id="rId3"/>
              </a:rPr>
              <a:t>naar schatting </a:t>
            </a:r>
            <a:r>
              <a:rPr lang="nl-NL" b="1" dirty="0">
                <a:hlinkClick r:id="rId3"/>
              </a:rPr>
              <a:t>een half miljoen ton microvezels</a:t>
            </a:r>
            <a:r>
              <a:rPr lang="nl-NL" dirty="0">
                <a:hlinkClick r:id="rId3"/>
              </a:rPr>
              <a:t> per jaar in het zeewater</a:t>
            </a:r>
            <a:r>
              <a:rPr lang="nl-NL" dirty="0"/>
              <a:t> belanden.</a:t>
            </a:r>
          </a:p>
          <a:p>
            <a:r>
              <a:rPr lang="nl-NL" dirty="0"/>
              <a:t>Daarnaast is </a:t>
            </a:r>
            <a:r>
              <a:rPr lang="nl-NL" dirty="0">
                <a:hlinkClick r:id="rId4"/>
              </a:rPr>
              <a:t>35% van alle primaire microplastics die in het milieu terechtkomen</a:t>
            </a:r>
            <a:r>
              <a:rPr lang="nl-NL" dirty="0"/>
              <a:t>, te wijten aan het wassen van synthetische kleding. Eén enkele </a:t>
            </a:r>
            <a:r>
              <a:rPr lang="nl-NL" dirty="0" err="1"/>
              <a:t>waslading</a:t>
            </a:r>
            <a:r>
              <a:rPr lang="nl-NL" dirty="0"/>
              <a:t> met polyesterkleding kan wel 700 000 microplastics vezels afgeven, die vervolgens in de voedselketen kunnen belanden.</a:t>
            </a:r>
          </a:p>
          <a:p>
            <a:endParaRPr lang="nl-NL" dirty="0"/>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43</a:t>
            </a:fld>
            <a:endParaRPr lang="nl-NL"/>
          </a:p>
        </p:txBody>
      </p:sp>
    </p:spTree>
    <p:extLst>
      <p:ext uri="{BB962C8B-B14F-4D97-AF65-F5344CB8AC3E}">
        <p14:creationId xmlns:p14="http://schemas.microsoft.com/office/powerpoint/2010/main" val="2541325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r>
              <a:rPr lang="nl-NL" dirty="0" err="1"/>
              <a:t>Inaction</a:t>
            </a:r>
            <a:r>
              <a:rPr lang="nl-NL" dirty="0"/>
              <a:t> </a:t>
            </a:r>
            <a:r>
              <a:rPr lang="nl-NL" dirty="0" err="1"/>
              <a:t>triangle</a:t>
            </a:r>
            <a:r>
              <a:rPr lang="nl-NL" dirty="0"/>
              <a:t>’</a:t>
            </a:r>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51</a:t>
            </a:fld>
            <a:endParaRPr lang="nl-NL"/>
          </a:p>
        </p:txBody>
      </p:sp>
    </p:spTree>
    <p:extLst>
      <p:ext uri="{BB962C8B-B14F-4D97-AF65-F5344CB8AC3E}">
        <p14:creationId xmlns:p14="http://schemas.microsoft.com/office/powerpoint/2010/main" val="3624722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r>
              <a:rPr lang="nl-NL" dirty="0" err="1"/>
              <a:t>Inaction</a:t>
            </a:r>
            <a:r>
              <a:rPr lang="nl-NL" dirty="0"/>
              <a:t> </a:t>
            </a:r>
            <a:r>
              <a:rPr lang="nl-NL" dirty="0" err="1"/>
              <a:t>triangle</a:t>
            </a:r>
            <a:r>
              <a:rPr lang="nl-NL" dirty="0"/>
              <a:t>’</a:t>
            </a:r>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52</a:t>
            </a:fld>
            <a:endParaRPr lang="nl-NL"/>
          </a:p>
        </p:txBody>
      </p:sp>
    </p:spTree>
    <p:extLst>
      <p:ext uri="{BB962C8B-B14F-4D97-AF65-F5344CB8AC3E}">
        <p14:creationId xmlns:p14="http://schemas.microsoft.com/office/powerpoint/2010/main" val="2716459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56</a:t>
            </a:fld>
            <a:endParaRPr lang="nl-NL"/>
          </a:p>
        </p:txBody>
      </p:sp>
    </p:spTree>
    <p:extLst>
      <p:ext uri="{BB962C8B-B14F-4D97-AF65-F5344CB8AC3E}">
        <p14:creationId xmlns:p14="http://schemas.microsoft.com/office/powerpoint/2010/main" val="2377405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Dr</a:t>
            </a:r>
            <a:r>
              <a:rPr lang="en-US" dirty="0"/>
              <a:t> Robert Thompson from the University of Reading’s Department of Meteorology in the UK demonstrates the dangerous effect that heatwaves can have on the ground’s water uptake.</a:t>
            </a:r>
          </a:p>
          <a:p>
            <a:r>
              <a:rPr lang="en-US" dirty="0"/>
              <a:t>Filmed in the Harris Garden at the UK’s University of Reading, Thompson’s experiment shows that it takes far longer for ground during a heatwave to absorb water than an area that has received lots of rain.</a:t>
            </a:r>
          </a:p>
          <a:p>
            <a:r>
              <a:rPr lang="en-US" dirty="0"/>
              <a:t>Damp grass took nine seconds to absorb the water, moist grass (which was estimated to represent an average UK summer) took 52 seconds and grass at its peak level of parched in 2022 took approximately 15 minutes.</a:t>
            </a:r>
          </a:p>
          <a:p>
            <a:r>
              <a:rPr lang="en-US" dirty="0"/>
              <a:t>The water given to the parched grass was also prone to puddling on top of the ground, rather than being absorbed into it. By comparing these conditions, the university demonstrates why heavy rainfall after a drought can be hazardous and lead to flash flooding.</a:t>
            </a:r>
          </a:p>
          <a:p>
            <a:endParaRPr lang="en-US" dirty="0"/>
          </a:p>
          <a:p>
            <a:r>
              <a:rPr lang="nl-NL" dirty="0"/>
              <a:t>https://www.meteorologicaltechnologyinternational.com/news/hydrology/video-university-of-reading-demonstrates-the-danger-of-heavy-rainfall-after-a-heatwave.html </a:t>
            </a:r>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57</a:t>
            </a:fld>
            <a:endParaRPr lang="nl-NL"/>
          </a:p>
        </p:txBody>
      </p:sp>
    </p:spTree>
    <p:extLst>
      <p:ext uri="{BB962C8B-B14F-4D97-AF65-F5344CB8AC3E}">
        <p14:creationId xmlns:p14="http://schemas.microsoft.com/office/powerpoint/2010/main" val="2667618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16AD2B4-2B0A-4075-81BA-D28AD365D751}" type="slidenum">
              <a:rPr lang="nl-NL" smtClean="0"/>
              <a:t>65</a:t>
            </a:fld>
            <a:endParaRPr lang="nl-NL"/>
          </a:p>
        </p:txBody>
      </p:sp>
    </p:spTree>
    <p:extLst>
      <p:ext uri="{BB962C8B-B14F-4D97-AF65-F5344CB8AC3E}">
        <p14:creationId xmlns:p14="http://schemas.microsoft.com/office/powerpoint/2010/main" val="253335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13</a:t>
            </a:fld>
            <a:endParaRPr lang="nl-NL"/>
          </a:p>
        </p:txBody>
      </p:sp>
    </p:spTree>
    <p:extLst>
      <p:ext uri="{BB962C8B-B14F-4D97-AF65-F5344CB8AC3E}">
        <p14:creationId xmlns:p14="http://schemas.microsoft.com/office/powerpoint/2010/main" val="3156615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14</a:t>
            </a:fld>
            <a:endParaRPr lang="nl-NL"/>
          </a:p>
        </p:txBody>
      </p:sp>
    </p:spTree>
    <p:extLst>
      <p:ext uri="{BB962C8B-B14F-4D97-AF65-F5344CB8AC3E}">
        <p14:creationId xmlns:p14="http://schemas.microsoft.com/office/powerpoint/2010/main" val="1294113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15</a:t>
            </a:fld>
            <a:endParaRPr lang="nl-NL"/>
          </a:p>
        </p:txBody>
      </p:sp>
    </p:spTree>
    <p:extLst>
      <p:ext uri="{BB962C8B-B14F-4D97-AF65-F5344CB8AC3E}">
        <p14:creationId xmlns:p14="http://schemas.microsoft.com/office/powerpoint/2010/main" val="41029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19</a:t>
            </a:fld>
            <a:endParaRPr lang="nl-NL"/>
          </a:p>
        </p:txBody>
      </p:sp>
    </p:spTree>
    <p:extLst>
      <p:ext uri="{BB962C8B-B14F-4D97-AF65-F5344CB8AC3E}">
        <p14:creationId xmlns:p14="http://schemas.microsoft.com/office/powerpoint/2010/main" val="150707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Citaat Prof. Rockstrom</a:t>
            </a:r>
            <a:r>
              <a:rPr lang="nl-NL" baseline="0" dirty="0"/>
              <a:t> uit online course </a:t>
            </a:r>
            <a:r>
              <a:rPr lang="nl-NL" baseline="0" dirty="0" err="1"/>
              <a:t>Planetary</a:t>
            </a:r>
            <a:r>
              <a:rPr lang="nl-NL" baseline="0" dirty="0"/>
              <a:t> </a:t>
            </a:r>
            <a:r>
              <a:rPr lang="nl-NL" baseline="0" dirty="0" err="1"/>
              <a:t>Boundaries</a:t>
            </a:r>
            <a:r>
              <a:rPr lang="nl-NL" baseline="0" dirty="0"/>
              <a:t> (Module 3, </a:t>
            </a:r>
            <a:r>
              <a:rPr lang="nl-NL" baseline="0" dirty="0" err="1"/>
              <a:t>lecture</a:t>
            </a:r>
            <a:r>
              <a:rPr lang="nl-NL" baseline="0" dirty="0"/>
              <a:t> 4) over deze grafiek:</a:t>
            </a:r>
          </a:p>
          <a:p>
            <a:r>
              <a:rPr lang="nl-NL" sz="1200" kern="1200" baseline="0" dirty="0">
                <a:solidFill>
                  <a:schemeClr val="tx1"/>
                </a:solidFill>
                <a:effectLst/>
                <a:latin typeface="+mn-lt"/>
                <a:ea typeface="+mn-ea"/>
                <a:cs typeface="+mn-cs"/>
              </a:rPr>
              <a:t>“</a:t>
            </a:r>
            <a:r>
              <a:rPr lang="nl-NL" sz="1200" kern="1200" dirty="0" err="1">
                <a:solidFill>
                  <a:schemeClr val="tx1"/>
                </a:solidFill>
                <a:effectLst/>
                <a:latin typeface="+mn-lt"/>
                <a:ea typeface="+mn-ea"/>
                <a:cs typeface="+mn-cs"/>
              </a:rPr>
              <a:t>This</a:t>
            </a:r>
            <a:r>
              <a:rPr lang="nl-NL" sz="1200" kern="1200" dirty="0">
                <a:solidFill>
                  <a:schemeClr val="tx1"/>
                </a:solidFill>
                <a:effectLst/>
                <a:latin typeface="+mn-lt"/>
                <a:ea typeface="+mn-ea"/>
                <a:cs typeface="+mn-cs"/>
              </a:rPr>
              <a:t> is a </a:t>
            </a:r>
            <a:r>
              <a:rPr lang="nl-NL" sz="1200" kern="1200" dirty="0" err="1">
                <a:solidFill>
                  <a:schemeClr val="tx1"/>
                </a:solidFill>
                <a:effectLst/>
                <a:latin typeface="+mn-lt"/>
                <a:ea typeface="+mn-ea"/>
                <a:cs typeface="+mn-cs"/>
              </a:rPr>
              <a:t>very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messy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graph</a:t>
            </a:r>
            <a:r>
              <a:rPr lang="nl-NL" sz="1200" kern="1200" dirty="0">
                <a:solidFill>
                  <a:schemeClr val="tx1"/>
                </a:solidFill>
                <a:effectLst/>
                <a:latin typeface="+mn-lt"/>
                <a:ea typeface="+mn-ea"/>
                <a:cs typeface="+mn-cs"/>
              </a:rPr>
              <a:t> but </a:t>
            </a:r>
            <a:r>
              <a:rPr lang="nl-NL" sz="1200" kern="1200" dirty="0" err="1">
                <a:solidFill>
                  <a:schemeClr val="tx1"/>
                </a:solidFill>
                <a:effectLst/>
                <a:latin typeface="+mn-lt"/>
                <a:ea typeface="+mn-ea"/>
                <a:cs typeface="+mn-cs"/>
              </a:rPr>
              <a:t>it’s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one</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most telling </a:t>
            </a:r>
            <a:r>
              <a:rPr lang="nl-NL" sz="1200" kern="1200" dirty="0" err="1">
                <a:solidFill>
                  <a:schemeClr val="tx1"/>
                </a:solidFill>
                <a:effectLst/>
                <a:latin typeface="+mn-lt"/>
                <a:ea typeface="+mn-ea"/>
                <a:cs typeface="+mn-cs"/>
              </a:rPr>
              <a:t>empirical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observations</a:t>
            </a:r>
            <a:r>
              <a:rPr lang="nl-NL" sz="1200" kern="1200" dirty="0">
                <a:solidFill>
                  <a:schemeClr val="tx1"/>
                </a:solidFill>
                <a:effectLst/>
                <a:latin typeface="+mn-lt"/>
                <a:ea typeface="+mn-ea"/>
                <a:cs typeface="+mn-cs"/>
              </a:rPr>
              <a:t> over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past </a:t>
            </a:r>
            <a:r>
              <a:rPr lang="nl-NL" sz="1200" kern="1200" dirty="0" err="1">
                <a:solidFill>
                  <a:schemeClr val="tx1"/>
                </a:solidFill>
                <a:effectLst/>
                <a:latin typeface="+mn-lt"/>
                <a:ea typeface="+mn-ea"/>
                <a:cs typeface="+mn-cs"/>
              </a:rPr>
              <a:t>fifty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years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This</a:t>
            </a:r>
            <a:r>
              <a:rPr lang="nl-NL" sz="1200" kern="1200" dirty="0">
                <a:solidFill>
                  <a:schemeClr val="tx1"/>
                </a:solidFill>
                <a:effectLst/>
                <a:latin typeface="+mn-lt"/>
                <a:ea typeface="+mn-ea"/>
                <a:cs typeface="+mn-cs"/>
              </a:rPr>
              <a:t> is data </a:t>
            </a:r>
            <a:r>
              <a:rPr lang="nl-NL" sz="1200" kern="1200" dirty="0" err="1">
                <a:solidFill>
                  <a:schemeClr val="tx1"/>
                </a:solidFill>
                <a:effectLst/>
                <a:latin typeface="+mn-lt"/>
                <a:ea typeface="+mn-ea"/>
                <a:cs typeface="+mn-cs"/>
              </a:rPr>
              <a:t>from</a:t>
            </a:r>
            <a:r>
              <a:rPr lang="nl-NL" sz="1200" kern="1200" dirty="0">
                <a:solidFill>
                  <a:schemeClr val="tx1"/>
                </a:solidFill>
                <a:effectLst/>
                <a:latin typeface="+mn-lt"/>
                <a:ea typeface="+mn-ea"/>
                <a:cs typeface="+mn-cs"/>
              </a:rPr>
              <a:t> NASA </a:t>
            </a:r>
            <a:r>
              <a:rPr lang="nl-NL" sz="1200" kern="1200" dirty="0" err="1">
                <a:solidFill>
                  <a:schemeClr val="tx1"/>
                </a:solidFill>
                <a:effectLst/>
                <a:latin typeface="+mn-lt"/>
                <a:ea typeface="+mn-ea"/>
                <a:cs typeface="+mn-cs"/>
              </a:rPr>
              <a:t>showing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from</a:t>
            </a:r>
            <a:r>
              <a:rPr lang="nl-NL" sz="1200" kern="1200" dirty="0">
                <a:solidFill>
                  <a:schemeClr val="tx1"/>
                </a:solidFill>
                <a:effectLst/>
                <a:latin typeface="+mn-lt"/>
                <a:ea typeface="+mn-ea"/>
                <a:cs typeface="+mn-cs"/>
              </a:rPr>
              <a:t> 1955, </a:t>
            </a:r>
            <a:r>
              <a:rPr lang="nl-NL" sz="1200" kern="1200" dirty="0" err="1">
                <a:solidFill>
                  <a:schemeClr val="tx1"/>
                </a:solidFill>
                <a:effectLst/>
                <a:latin typeface="+mn-lt"/>
                <a:ea typeface="+mn-ea"/>
                <a:cs typeface="+mn-cs"/>
              </a:rPr>
              <a:t>each</a:t>
            </a:r>
            <a:r>
              <a:rPr lang="nl-NL" sz="1200" kern="1200" dirty="0">
                <a:solidFill>
                  <a:schemeClr val="tx1"/>
                </a:solidFill>
                <a:effectLst/>
                <a:latin typeface="+mn-lt"/>
                <a:ea typeface="+mn-ea"/>
                <a:cs typeface="+mn-cs"/>
              </a:rPr>
              <a:t> map here is a </a:t>
            </a:r>
            <a:r>
              <a:rPr lang="nl-NL" sz="1200" kern="1200" dirty="0" err="1">
                <a:solidFill>
                  <a:schemeClr val="tx1"/>
                </a:solidFill>
                <a:effectLst/>
                <a:latin typeface="+mn-lt"/>
                <a:ea typeface="+mn-ea"/>
                <a:cs typeface="+mn-cs"/>
              </a:rPr>
              <a:t>year</a:t>
            </a:r>
            <a:r>
              <a:rPr lang="nl-NL" sz="1200" kern="1200" dirty="0">
                <a:solidFill>
                  <a:schemeClr val="tx1"/>
                </a:solidFill>
                <a:effectLst/>
                <a:latin typeface="+mn-lt"/>
                <a:ea typeface="+mn-ea"/>
                <a:cs typeface="+mn-cs"/>
              </a:rPr>
              <a:t> – </a:t>
            </a:r>
            <a:r>
              <a:rPr lang="nl-NL" sz="1200" kern="1200" dirty="0" err="1">
                <a:solidFill>
                  <a:schemeClr val="tx1"/>
                </a:solidFill>
                <a:effectLst/>
                <a:latin typeface="+mn-lt"/>
                <a:ea typeface="+mn-ea"/>
                <a:cs typeface="+mn-cs"/>
              </a:rPr>
              <a:t>all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way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2011 in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lower</a:t>
            </a:r>
            <a:r>
              <a:rPr lang="nl-NL" sz="1200" kern="1200" dirty="0">
                <a:solidFill>
                  <a:schemeClr val="tx1"/>
                </a:solidFill>
                <a:effectLst/>
                <a:latin typeface="+mn-lt"/>
                <a:ea typeface="+mn-ea"/>
                <a:cs typeface="+mn-cs"/>
              </a:rPr>
              <a:t> right-hand corner,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observed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frequency</a:t>
            </a:r>
            <a:r>
              <a:rPr lang="nl-NL" sz="1200" kern="1200" dirty="0">
                <a:solidFill>
                  <a:schemeClr val="tx1"/>
                </a:solidFill>
                <a:effectLst/>
                <a:latin typeface="+mn-lt"/>
                <a:ea typeface="+mn-ea"/>
                <a:cs typeface="+mn-cs"/>
              </a:rPr>
              <a:t> of ultra-extreme events, </a:t>
            </a:r>
            <a:r>
              <a:rPr lang="nl-NL" sz="1200" kern="1200" dirty="0" err="1">
                <a:solidFill>
                  <a:schemeClr val="tx1"/>
                </a:solidFill>
                <a:effectLst/>
                <a:latin typeface="+mn-lt"/>
                <a:ea typeface="+mn-ea"/>
                <a:cs typeface="+mn-cs"/>
              </a:rPr>
              <a:t>so-called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three</a:t>
            </a:r>
            <a:r>
              <a:rPr lang="nl-NL" sz="1200" kern="1200" dirty="0">
                <a:solidFill>
                  <a:schemeClr val="tx1"/>
                </a:solidFill>
                <a:effectLst/>
                <a:latin typeface="+mn-lt"/>
                <a:ea typeface="+mn-ea"/>
                <a:cs typeface="+mn-cs"/>
              </a:rPr>
              <a:t> sigma event. Three sigma event is </a:t>
            </a:r>
            <a:r>
              <a:rPr lang="nl-NL" sz="1200" kern="1200" dirty="0" err="1">
                <a:solidFill>
                  <a:schemeClr val="tx1"/>
                </a:solidFill>
                <a:effectLst/>
                <a:latin typeface="+mn-lt"/>
                <a:ea typeface="+mn-ea"/>
                <a:cs typeface="+mn-cs"/>
              </a:rPr>
              <a:t>statistically</a:t>
            </a:r>
            <a:r>
              <a:rPr lang="nl-NL" sz="1200" kern="1200" dirty="0">
                <a:solidFill>
                  <a:schemeClr val="tx1"/>
                </a:solidFill>
                <a:effectLst/>
                <a:latin typeface="+mn-lt"/>
                <a:ea typeface="+mn-ea"/>
                <a:cs typeface="+mn-cs"/>
              </a:rPr>
              <a:t> extreme </a:t>
            </a:r>
            <a:r>
              <a:rPr lang="nl-NL" sz="1200" kern="1200" dirty="0" err="1">
                <a:solidFill>
                  <a:schemeClr val="tx1"/>
                </a:solidFill>
                <a:effectLst/>
                <a:latin typeface="+mn-lt"/>
                <a:ea typeface="+mn-ea"/>
                <a:cs typeface="+mn-cs"/>
              </a:rPr>
              <a:t>weather</a:t>
            </a:r>
            <a:r>
              <a:rPr lang="nl-NL" sz="1200" kern="1200" dirty="0">
                <a:solidFill>
                  <a:schemeClr val="tx1"/>
                </a:solidFill>
                <a:effectLst/>
                <a:latin typeface="+mn-lt"/>
                <a:ea typeface="+mn-ea"/>
                <a:cs typeface="+mn-cs"/>
              </a:rPr>
              <a:t> events </a:t>
            </a:r>
            <a:r>
              <a:rPr lang="nl-NL" sz="1200" kern="1200" dirty="0" err="1">
                <a:solidFill>
                  <a:schemeClr val="tx1"/>
                </a:solidFill>
                <a:effectLst/>
                <a:latin typeface="+mn-lt"/>
                <a:ea typeface="+mn-ea"/>
                <a:cs typeface="+mn-cs"/>
              </a:rPr>
              <a:t>that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occur</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less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than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one</a:t>
            </a:r>
            <a:r>
              <a:rPr lang="nl-NL" sz="1200" kern="1200" dirty="0">
                <a:solidFill>
                  <a:schemeClr val="tx1"/>
                </a:solidFill>
                <a:effectLst/>
                <a:latin typeface="+mn-lt"/>
                <a:ea typeface="+mn-ea"/>
                <a:cs typeface="+mn-cs"/>
              </a:rPr>
              <a:t> in a </a:t>
            </a:r>
            <a:r>
              <a:rPr lang="nl-NL" sz="1200" kern="1200" dirty="0" err="1">
                <a:solidFill>
                  <a:schemeClr val="tx1"/>
                </a:solidFill>
                <a:effectLst/>
                <a:latin typeface="+mn-lt"/>
                <a:ea typeface="+mn-ea"/>
                <a:cs typeface="+mn-cs"/>
              </a:rPr>
              <a:t>thousand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years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we’re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talking</a:t>
            </a:r>
            <a:r>
              <a:rPr lang="nl-NL" sz="1200" kern="1200" dirty="0">
                <a:solidFill>
                  <a:schemeClr val="tx1"/>
                </a:solidFill>
                <a:effectLst/>
                <a:latin typeface="+mn-lt"/>
                <a:ea typeface="+mn-ea"/>
                <a:cs typeface="+mn-cs"/>
              </a:rPr>
              <a:t> absolute extreme </a:t>
            </a:r>
            <a:r>
              <a:rPr lang="nl-NL" sz="1200" kern="1200" dirty="0" err="1">
                <a:solidFill>
                  <a:schemeClr val="tx1"/>
                </a:solidFill>
                <a:effectLst/>
                <a:latin typeface="+mn-lt"/>
                <a:ea typeface="+mn-ea"/>
                <a:cs typeface="+mn-cs"/>
              </a:rPr>
              <a:t>droughts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floods</a:t>
            </a:r>
            <a:r>
              <a:rPr lang="nl-NL" sz="1200" kern="1200" dirty="0">
                <a:solidFill>
                  <a:schemeClr val="tx1"/>
                </a:solidFill>
                <a:effectLst/>
                <a:latin typeface="+mn-lt"/>
                <a:ea typeface="+mn-ea"/>
                <a:cs typeface="+mn-cs"/>
              </a:rPr>
              <a:t>, heat waves. In 1955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occurrence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across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world</a:t>
            </a:r>
            <a:r>
              <a:rPr lang="nl-NL" sz="1200" kern="1200" dirty="0">
                <a:solidFill>
                  <a:schemeClr val="tx1"/>
                </a:solidFill>
                <a:effectLst/>
                <a:latin typeface="+mn-lt"/>
                <a:ea typeface="+mn-ea"/>
                <a:cs typeface="+mn-cs"/>
              </a:rPr>
              <a:t> of these kind of extreme events </a:t>
            </a:r>
            <a:r>
              <a:rPr lang="nl-NL" sz="1200" kern="1200" dirty="0" err="1">
                <a:solidFill>
                  <a:schemeClr val="tx1"/>
                </a:solidFill>
                <a:effectLst/>
                <a:latin typeface="+mn-lt"/>
                <a:ea typeface="+mn-ea"/>
                <a:cs typeface="+mn-cs"/>
              </a:rPr>
              <a:t>covered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only</a:t>
            </a:r>
            <a:r>
              <a:rPr lang="nl-NL" sz="1200" kern="1200" dirty="0">
                <a:solidFill>
                  <a:schemeClr val="tx1"/>
                </a:solidFill>
                <a:effectLst/>
                <a:latin typeface="+mn-lt"/>
                <a:ea typeface="+mn-ea"/>
                <a:cs typeface="+mn-cs"/>
              </a:rPr>
              <a:t> 1% of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world’s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surface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totally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stochastic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very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chaotic</a:t>
            </a:r>
            <a:r>
              <a:rPr lang="nl-NL" sz="1200" kern="1200" dirty="0">
                <a:solidFill>
                  <a:schemeClr val="tx1"/>
                </a:solidFill>
                <a:effectLst/>
                <a:latin typeface="+mn-lt"/>
                <a:ea typeface="+mn-ea"/>
                <a:cs typeface="+mn-cs"/>
              </a:rPr>
              <a:t>, we </a:t>
            </a:r>
            <a:r>
              <a:rPr lang="nl-NL" sz="1200" kern="1200" dirty="0" err="1">
                <a:solidFill>
                  <a:schemeClr val="tx1"/>
                </a:solidFill>
                <a:effectLst/>
                <a:latin typeface="+mn-lt"/>
                <a:ea typeface="+mn-ea"/>
                <a:cs typeface="+mn-cs"/>
              </a:rPr>
              <a:t>can</a:t>
            </a:r>
            <a:r>
              <a:rPr lang="nl-NL" sz="1200" kern="1200" dirty="0">
                <a:solidFill>
                  <a:schemeClr val="tx1"/>
                </a:solidFill>
                <a:effectLst/>
                <a:latin typeface="+mn-lt"/>
                <a:ea typeface="+mn-ea"/>
                <a:cs typeface="+mn-cs"/>
              </a:rPr>
              <a:t> never </a:t>
            </a:r>
            <a:r>
              <a:rPr lang="nl-NL" sz="1200" kern="1200" dirty="0" err="1">
                <a:solidFill>
                  <a:schemeClr val="tx1"/>
                </a:solidFill>
                <a:effectLst/>
                <a:latin typeface="+mn-lt"/>
                <a:ea typeface="+mn-ea"/>
                <a:cs typeface="+mn-cs"/>
              </a:rPr>
              <a:t>predict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where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occurs</a:t>
            </a:r>
            <a:r>
              <a:rPr lang="nl-NL" sz="1200" kern="1200" dirty="0">
                <a:solidFill>
                  <a:schemeClr val="tx1"/>
                </a:solidFill>
                <a:effectLst/>
                <a:latin typeface="+mn-lt"/>
                <a:ea typeface="+mn-ea"/>
                <a:cs typeface="+mn-cs"/>
              </a:rPr>
              <a:t>, but </a:t>
            </a:r>
            <a:r>
              <a:rPr lang="nl-NL" sz="1200" kern="1200" dirty="0" err="1">
                <a:solidFill>
                  <a:schemeClr val="tx1"/>
                </a:solidFill>
                <a:effectLst/>
                <a:latin typeface="+mn-lt"/>
                <a:ea typeface="+mn-ea"/>
                <a:cs typeface="+mn-cs"/>
              </a:rPr>
              <a:t>it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occurs</a:t>
            </a:r>
            <a:r>
              <a:rPr lang="nl-NL" sz="1200" kern="1200" dirty="0">
                <a:solidFill>
                  <a:schemeClr val="tx1"/>
                </a:solidFill>
                <a:effectLst/>
                <a:latin typeface="+mn-lt"/>
                <a:ea typeface="+mn-ea"/>
                <a:cs typeface="+mn-cs"/>
              </a:rPr>
              <a:t> over </a:t>
            </a:r>
            <a:r>
              <a:rPr lang="nl-NL" sz="1200" kern="1200" dirty="0" err="1">
                <a:solidFill>
                  <a:schemeClr val="tx1"/>
                </a:solidFill>
                <a:effectLst/>
                <a:latin typeface="+mn-lt"/>
                <a:ea typeface="+mn-ea"/>
                <a:cs typeface="+mn-cs"/>
              </a:rPr>
              <a:t>essentially</a:t>
            </a:r>
            <a:r>
              <a:rPr lang="nl-NL" sz="1200" kern="1200" dirty="0">
                <a:solidFill>
                  <a:schemeClr val="tx1"/>
                </a:solidFill>
                <a:effectLst/>
                <a:latin typeface="+mn-lt"/>
                <a:ea typeface="+mn-ea"/>
                <a:cs typeface="+mn-cs"/>
              </a:rPr>
              <a:t> no part of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world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which</a:t>
            </a:r>
            <a:r>
              <a:rPr lang="nl-NL" sz="1200" kern="1200" dirty="0">
                <a:solidFill>
                  <a:schemeClr val="tx1"/>
                </a:solidFill>
                <a:effectLst/>
                <a:latin typeface="+mn-lt"/>
                <a:ea typeface="+mn-ea"/>
                <a:cs typeface="+mn-cs"/>
              </a:rPr>
              <a:t> is </a:t>
            </a:r>
            <a:r>
              <a:rPr lang="nl-NL" sz="1200" kern="1200" dirty="0" err="1">
                <a:solidFill>
                  <a:schemeClr val="tx1"/>
                </a:solidFill>
                <a:effectLst/>
                <a:latin typeface="+mn-lt"/>
                <a:ea typeface="+mn-ea"/>
                <a:cs typeface="+mn-cs"/>
              </a:rPr>
              <a:t>why</a:t>
            </a:r>
            <a:r>
              <a:rPr lang="nl-NL" sz="1200" kern="1200" dirty="0">
                <a:solidFill>
                  <a:schemeClr val="tx1"/>
                </a:solidFill>
                <a:effectLst/>
                <a:latin typeface="+mn-lt"/>
                <a:ea typeface="+mn-ea"/>
                <a:cs typeface="+mn-cs"/>
              </a:rPr>
              <a:t> we call </a:t>
            </a:r>
            <a:r>
              <a:rPr lang="nl-NL" sz="1200" kern="1200" dirty="0" err="1">
                <a:solidFill>
                  <a:schemeClr val="tx1"/>
                </a:solidFill>
                <a:effectLst/>
                <a:latin typeface="+mn-lt"/>
                <a:ea typeface="+mn-ea"/>
                <a:cs typeface="+mn-cs"/>
              </a:rPr>
              <a:t>them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three</a:t>
            </a:r>
            <a:r>
              <a:rPr lang="nl-NL" sz="1200" kern="1200" dirty="0">
                <a:solidFill>
                  <a:schemeClr val="tx1"/>
                </a:solidFill>
                <a:effectLst/>
                <a:latin typeface="+mn-lt"/>
                <a:ea typeface="+mn-ea"/>
                <a:cs typeface="+mn-cs"/>
              </a:rPr>
              <a:t> sigma events, </a:t>
            </a:r>
            <a:r>
              <a:rPr lang="nl-NL" sz="1200" kern="1200" dirty="0" err="1">
                <a:solidFill>
                  <a:schemeClr val="tx1"/>
                </a:solidFill>
                <a:effectLst/>
                <a:latin typeface="+mn-lt"/>
                <a:ea typeface="+mn-ea"/>
                <a:cs typeface="+mn-cs"/>
              </a:rPr>
              <a:t>they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should</a:t>
            </a:r>
            <a:r>
              <a:rPr lang="nl-NL" sz="1200" kern="1200" dirty="0">
                <a:solidFill>
                  <a:schemeClr val="tx1"/>
                </a:solidFill>
                <a:effectLst/>
                <a:latin typeface="+mn-lt"/>
                <a:ea typeface="+mn-ea"/>
                <a:cs typeface="+mn-cs"/>
              </a:rPr>
              <a:t> in </a:t>
            </a:r>
            <a:r>
              <a:rPr lang="nl-NL" sz="1200" kern="1200" dirty="0" err="1">
                <a:solidFill>
                  <a:schemeClr val="tx1"/>
                </a:solidFill>
                <a:effectLst/>
                <a:latin typeface="+mn-lt"/>
                <a:ea typeface="+mn-ea"/>
                <a:cs typeface="+mn-cs"/>
              </a:rPr>
              <a:t>fact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not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occur</a:t>
            </a:r>
            <a:r>
              <a:rPr lang="nl-NL" sz="1200" kern="1200" dirty="0">
                <a:solidFill>
                  <a:schemeClr val="tx1"/>
                </a:solidFill>
                <a:effectLst/>
                <a:latin typeface="+mn-lt"/>
                <a:ea typeface="+mn-ea"/>
                <a:cs typeface="+mn-cs"/>
              </a:rPr>
              <a:t>. In 2011 </a:t>
            </a:r>
            <a:r>
              <a:rPr lang="nl-NL" sz="1200" kern="1200" dirty="0" err="1">
                <a:solidFill>
                  <a:schemeClr val="tx1"/>
                </a:solidFill>
                <a:effectLst/>
                <a:latin typeface="+mn-lt"/>
                <a:ea typeface="+mn-ea"/>
                <a:cs typeface="+mn-cs"/>
              </a:rPr>
              <a:t>it</a:t>
            </a:r>
            <a:r>
              <a:rPr lang="nl-NL" sz="1200" kern="1200" dirty="0">
                <a:solidFill>
                  <a:schemeClr val="tx1"/>
                </a:solidFill>
                <a:effectLst/>
                <a:latin typeface="+mn-lt"/>
                <a:ea typeface="+mn-ea"/>
                <a:cs typeface="+mn-cs"/>
              </a:rPr>
              <a:t> covers </a:t>
            </a:r>
            <a:r>
              <a:rPr lang="nl-NL" sz="1200" kern="1200" dirty="0" err="1">
                <a:solidFill>
                  <a:schemeClr val="tx1"/>
                </a:solidFill>
                <a:effectLst/>
                <a:latin typeface="+mn-lt"/>
                <a:ea typeface="+mn-ea"/>
                <a:cs typeface="+mn-cs"/>
              </a:rPr>
              <a:t>an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astonishing</a:t>
            </a:r>
            <a:r>
              <a:rPr lang="nl-NL" sz="1200" kern="1200" dirty="0">
                <a:solidFill>
                  <a:schemeClr val="tx1"/>
                </a:solidFill>
                <a:effectLst/>
                <a:latin typeface="+mn-lt"/>
                <a:ea typeface="+mn-ea"/>
                <a:cs typeface="+mn-cs"/>
              </a:rPr>
              <a:t> 14.8% of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Earth’s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surface</a:t>
            </a:r>
            <a:r>
              <a:rPr lang="nl-NL" sz="1200" kern="1200" dirty="0">
                <a:solidFill>
                  <a:schemeClr val="tx1"/>
                </a:solidFill>
                <a:effectLst/>
                <a:latin typeface="+mn-lt"/>
                <a:ea typeface="+mn-ea"/>
                <a:cs typeface="+mn-cs"/>
              </a:rPr>
              <a:t>. The </a:t>
            </a:r>
            <a:r>
              <a:rPr lang="nl-NL" sz="1200" kern="1200" dirty="0" err="1">
                <a:solidFill>
                  <a:schemeClr val="tx1"/>
                </a:solidFill>
                <a:effectLst/>
                <a:latin typeface="+mn-lt"/>
                <a:ea typeface="+mn-ea"/>
                <a:cs typeface="+mn-cs"/>
              </a:rPr>
              <a:t>unexpected</a:t>
            </a:r>
            <a:r>
              <a:rPr lang="nl-NL" sz="1200" kern="1200" dirty="0">
                <a:solidFill>
                  <a:schemeClr val="tx1"/>
                </a:solidFill>
                <a:effectLst/>
                <a:latin typeface="+mn-lt"/>
                <a:ea typeface="+mn-ea"/>
                <a:cs typeface="+mn-cs"/>
              </a:rPr>
              <a:t> has </a:t>
            </a:r>
            <a:r>
              <a:rPr lang="nl-NL" sz="1200" kern="1200" dirty="0" err="1">
                <a:solidFill>
                  <a:schemeClr val="tx1"/>
                </a:solidFill>
                <a:effectLst/>
                <a:latin typeface="+mn-lt"/>
                <a:ea typeface="+mn-ea"/>
                <a:cs typeface="+mn-cs"/>
              </a:rPr>
              <a:t>suddenly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become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normality</a:t>
            </a:r>
            <a:r>
              <a:rPr lang="nl-NL" sz="1200" kern="1200" dirty="0">
                <a:solidFill>
                  <a:schemeClr val="tx1"/>
                </a:solidFill>
                <a:effectLst/>
                <a:latin typeface="+mn-lt"/>
                <a:ea typeface="+mn-ea"/>
                <a:cs typeface="+mn-cs"/>
              </a:rPr>
              <a:t>. We </a:t>
            </a:r>
            <a:r>
              <a:rPr lang="nl-NL" sz="1200" kern="1200" dirty="0" err="1">
                <a:solidFill>
                  <a:schemeClr val="tx1"/>
                </a:solidFill>
                <a:effectLst/>
                <a:latin typeface="+mn-lt"/>
                <a:ea typeface="+mn-ea"/>
                <a:cs typeface="+mn-cs"/>
              </a:rPr>
              <a:t>cannot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predict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where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occurs</a:t>
            </a:r>
            <a:r>
              <a:rPr lang="nl-NL" sz="1200" kern="1200" dirty="0">
                <a:solidFill>
                  <a:schemeClr val="tx1"/>
                </a:solidFill>
                <a:effectLst/>
                <a:latin typeface="+mn-lt"/>
                <a:ea typeface="+mn-ea"/>
                <a:cs typeface="+mn-cs"/>
              </a:rPr>
              <a:t> but </a:t>
            </a:r>
            <a:r>
              <a:rPr lang="nl-NL" sz="1200" kern="1200" dirty="0" err="1">
                <a:solidFill>
                  <a:schemeClr val="tx1"/>
                </a:solidFill>
                <a:effectLst/>
                <a:latin typeface="+mn-lt"/>
                <a:ea typeface="+mn-ea"/>
                <a:cs typeface="+mn-cs"/>
              </a:rPr>
              <a:t>it’s</a:t>
            </a:r>
            <a:r>
              <a:rPr lang="nl-NL" sz="1200" kern="1200" dirty="0">
                <a:solidFill>
                  <a:schemeClr val="tx1"/>
                </a:solidFill>
                <a:effectLst/>
                <a:latin typeface="+mn-lt"/>
                <a:ea typeface="+mn-ea"/>
                <a:cs typeface="+mn-cs"/>
              </a:rPr>
              <a:t> a </a:t>
            </a:r>
            <a:r>
              <a:rPr lang="nl-NL" sz="1200" kern="1200" dirty="0" err="1">
                <a:solidFill>
                  <a:schemeClr val="tx1"/>
                </a:solidFill>
                <a:effectLst/>
                <a:latin typeface="+mn-lt"/>
                <a:ea typeface="+mn-ea"/>
                <a:cs typeface="+mn-cs"/>
              </a:rPr>
              <a:t>recognition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that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we’re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moving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rapidly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into</a:t>
            </a:r>
            <a:r>
              <a:rPr lang="nl-NL" sz="1200" kern="1200" dirty="0">
                <a:solidFill>
                  <a:schemeClr val="tx1"/>
                </a:solidFill>
                <a:effectLst/>
                <a:latin typeface="+mn-lt"/>
                <a:ea typeface="+mn-ea"/>
                <a:cs typeface="+mn-cs"/>
              </a:rPr>
              <a:t> a </a:t>
            </a:r>
            <a:r>
              <a:rPr lang="nl-NL" sz="1200" kern="1200" dirty="0" err="1">
                <a:solidFill>
                  <a:schemeClr val="tx1"/>
                </a:solidFill>
                <a:effectLst/>
                <a:latin typeface="+mn-lt"/>
                <a:ea typeface="+mn-ea"/>
                <a:cs typeface="+mn-cs"/>
              </a:rPr>
              <a:t>situation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where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interactions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feedbacks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unprecedented</a:t>
            </a:r>
            <a:r>
              <a:rPr lang="nl-NL" sz="1200" kern="1200" dirty="0">
                <a:solidFill>
                  <a:schemeClr val="tx1"/>
                </a:solidFill>
                <a:effectLst/>
                <a:latin typeface="+mn-lt"/>
                <a:ea typeface="+mn-ea"/>
                <a:cs typeface="+mn-cs"/>
              </a:rPr>
              <a:t> inconvenient </a:t>
            </a:r>
            <a:r>
              <a:rPr lang="nl-NL" sz="1200" kern="1200" dirty="0" err="1">
                <a:solidFill>
                  <a:schemeClr val="tx1"/>
                </a:solidFill>
                <a:effectLst/>
                <a:latin typeface="+mn-lt"/>
                <a:ea typeface="+mn-ea"/>
                <a:cs typeface="+mn-cs"/>
              </a:rPr>
              <a:t>feedbacks</a:t>
            </a:r>
            <a:r>
              <a:rPr lang="nl-NL" sz="1200" kern="1200" dirty="0">
                <a:solidFill>
                  <a:schemeClr val="tx1"/>
                </a:solidFill>
                <a:effectLst/>
                <a:latin typeface="+mn-lt"/>
                <a:ea typeface="+mn-ea"/>
                <a:cs typeface="+mn-cs"/>
              </a:rPr>
              <a:t> are part of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normal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say, </a:t>
            </a:r>
            <a:r>
              <a:rPr lang="nl-NL" sz="1200" kern="1200" dirty="0" err="1">
                <a:solidFill>
                  <a:schemeClr val="tx1"/>
                </a:solidFill>
                <a:effectLst/>
                <a:latin typeface="+mn-lt"/>
                <a:ea typeface="+mn-ea"/>
                <a:cs typeface="+mn-cs"/>
              </a:rPr>
              <a:t>geopolitical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situation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that</a:t>
            </a:r>
            <a:r>
              <a:rPr lang="nl-NL" sz="1200" kern="1200" dirty="0">
                <a:solidFill>
                  <a:schemeClr val="tx1"/>
                </a:solidFill>
                <a:effectLst/>
                <a:latin typeface="+mn-lt"/>
                <a:ea typeface="+mn-ea"/>
                <a:cs typeface="+mn-cs"/>
              </a:rPr>
              <a:t> we </a:t>
            </a:r>
            <a:r>
              <a:rPr lang="nl-NL" sz="1200" kern="1200" dirty="0" err="1">
                <a:solidFill>
                  <a:schemeClr val="tx1"/>
                </a:solidFill>
                <a:effectLst/>
                <a:latin typeface="+mn-lt"/>
                <a:ea typeface="+mn-ea"/>
                <a:cs typeface="+mn-cs"/>
              </a:rPr>
              <a:t>now</a:t>
            </a:r>
            <a:r>
              <a:rPr lang="nl-NL" sz="1200" kern="1200" dirty="0">
                <a:solidFill>
                  <a:schemeClr val="tx1"/>
                </a:solidFill>
                <a:effectLst/>
                <a:latin typeface="+mn-lt"/>
                <a:ea typeface="+mn-ea"/>
                <a:cs typeface="+mn-cs"/>
              </a:rPr>
              <a:t> must face.”</a:t>
            </a:r>
          </a:p>
          <a:p>
            <a:endParaRPr lang="nl-NL" dirty="0"/>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21</a:t>
            </a:fld>
            <a:endParaRPr lang="nl-NL"/>
          </a:p>
        </p:txBody>
      </p:sp>
    </p:spTree>
    <p:extLst>
      <p:ext uri="{BB962C8B-B14F-4D97-AF65-F5344CB8AC3E}">
        <p14:creationId xmlns:p14="http://schemas.microsoft.com/office/powerpoint/2010/main" val="201142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de opwarming van de aarde te minimaliseren tot 1,5°C of 2,0°C moet de gemiddelde uitstoot per capita fors omlaag: als elk individu evenveel mag uitstoten is de maximum uitstoot per capita per jaar tussen 2021 en 2050 voor het 1,5°C scenario 1,1 ton CO2 equivalent en in het 2°C scenario 3,4 ton CO2 equivalent. Dit staat gelijk aan 33 ton CO2 equivalent per capita gedurende 30 jaar. Ter vergelijking: volgens de berekeningen van het WID stootte de rijkste 10% de afgelopen jaren in één jaar al bijna 30 ton CO2 per capita uit. Ook de laagste 50% stootte in zo’n 5 jaar tijd 33 ton CO2 per capita uit. Dit betekent dat geen van de inkomensklassen die in dit onderzoek worden meegenomen op koers liggen.”</a:t>
            </a:r>
            <a:r>
              <a:rPr lang="nl-NL" baseline="0" dirty="0"/>
              <a:t> (p. 18 rapport </a:t>
            </a:r>
            <a:r>
              <a:rPr lang="nl-NL" baseline="0" dirty="0" err="1"/>
              <a:t>Ecorys</a:t>
            </a:r>
            <a:r>
              <a:rPr lang="nl-NL" baseline="0" dirty="0"/>
              <a:t> ‘Onderzoek Nederlandse inkomens en CO2 voetafdruk’)</a:t>
            </a:r>
            <a:endParaRPr lang="nl-NL" dirty="0"/>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22</a:t>
            </a:fld>
            <a:endParaRPr lang="nl-NL"/>
          </a:p>
        </p:txBody>
      </p:sp>
    </p:spTree>
    <p:extLst>
      <p:ext uri="{BB962C8B-B14F-4D97-AF65-F5344CB8AC3E}">
        <p14:creationId xmlns:p14="http://schemas.microsoft.com/office/powerpoint/2010/main" val="2586136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de opwarming van de aarde te minimaliseren tot 1,5°C of 2,0°C moet de gemiddelde uitstoot per capita fors omlaag: als elk individu evenveel mag uitstoten is de maximum uitstoot per capita per jaar tussen 2021 en 2050 voor het 1,5°C scenario 1,1 ton CO2 equivalent en in het 2°C scenario 3,4 ton CO2 equivalent. Dit staat gelijk aan 33 ton CO2 equivalent per capita gedurende 30 jaar. Ter vergelijking: volgens de berekeningen van het WID stootte de rijkste 10% de afgelopen jaren in één jaar al bijna 30 ton CO2 per capita uit. Ook de laagste 50% stootte in zo’n 5 jaar tijd 33 ton CO2 per capita uit. Dit betekent dat geen van de inkomensklassen die in dit onderzoek worden meegenomen op koers liggen.”</a:t>
            </a:r>
            <a:r>
              <a:rPr lang="nl-NL" baseline="0" dirty="0"/>
              <a:t> (p. 18 rapport </a:t>
            </a:r>
            <a:r>
              <a:rPr lang="nl-NL" baseline="0" dirty="0" err="1"/>
              <a:t>Ecorys</a:t>
            </a:r>
            <a:r>
              <a:rPr lang="nl-NL" baseline="0" dirty="0"/>
              <a:t> ‘Onderzoek Nederlandse inkomens en CO2 voetafdruk’)</a:t>
            </a:r>
            <a:endParaRPr lang="nl-NL" dirty="0"/>
          </a:p>
        </p:txBody>
      </p:sp>
      <p:sp>
        <p:nvSpPr>
          <p:cNvPr id="4" name="Tijdelijke aanduiding voor dianummer 3"/>
          <p:cNvSpPr>
            <a:spLocks noGrp="1"/>
          </p:cNvSpPr>
          <p:nvPr>
            <p:ph type="sldNum" sz="quarter" idx="10"/>
          </p:nvPr>
        </p:nvSpPr>
        <p:spPr/>
        <p:txBody>
          <a:bodyPr/>
          <a:lstStyle/>
          <a:p>
            <a:fld id="{016AD2B4-2B0A-4075-81BA-D28AD365D751}" type="slidenum">
              <a:rPr lang="nl-NL" smtClean="0"/>
              <a:t>23</a:t>
            </a:fld>
            <a:endParaRPr lang="nl-NL"/>
          </a:p>
        </p:txBody>
      </p:sp>
    </p:spTree>
    <p:extLst>
      <p:ext uri="{BB962C8B-B14F-4D97-AF65-F5344CB8AC3E}">
        <p14:creationId xmlns:p14="http://schemas.microsoft.com/office/powerpoint/2010/main" val="1986988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F6D47748-F8EF-4889-978C-158E0B99C4FB}" type="datetimeFigureOut">
              <a:rPr lang="nl-NL" smtClean="0"/>
              <a:t>19-12-2023</a:t>
            </a:fld>
            <a:endParaRPr lang="nl-NL"/>
          </a:p>
        </p:txBody>
      </p:sp>
      <p:sp>
        <p:nvSpPr>
          <p:cNvPr id="5" name="Footer Placeholder 4"/>
          <p:cNvSpPr>
            <a:spLocks noGrp="1"/>
          </p:cNvSpPr>
          <p:nvPr>
            <p:ph type="ftr" sz="quarter" idx="11"/>
          </p:nvPr>
        </p:nvSpPr>
        <p:spPr/>
        <p:txBody>
          <a:bodyPr/>
          <a:lstStyle/>
          <a:p>
            <a:endParaRPr lang="nl-N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1DC459D-C638-4BDA-9048-C230C4EDC2A5}" type="slidenum">
              <a:rPr lang="nl-NL" smtClean="0"/>
              <a:t>‹nr.›</a:t>
            </a:fld>
            <a:endParaRPr lang="nl-NL"/>
          </a:p>
        </p:txBody>
      </p:sp>
    </p:spTree>
    <p:extLst>
      <p:ext uri="{BB962C8B-B14F-4D97-AF65-F5344CB8AC3E}">
        <p14:creationId xmlns:p14="http://schemas.microsoft.com/office/powerpoint/2010/main" val="90109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a:t>Klik om stijl te bewerken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6D47748-F8EF-4889-978C-158E0B99C4FB}" type="datetimeFigureOut">
              <a:rPr lang="nl-NL" smtClean="0"/>
              <a:t>19-12-2023</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DC459D-C638-4BDA-9048-C230C4EDC2A5}" type="slidenum">
              <a:rPr lang="nl-NL" smtClean="0"/>
              <a:t>‹nr.›</a:t>
            </a:fld>
            <a:endParaRPr lang="nl-NL"/>
          </a:p>
        </p:txBody>
      </p:sp>
    </p:spTree>
    <p:extLst>
      <p:ext uri="{BB962C8B-B14F-4D97-AF65-F5344CB8AC3E}">
        <p14:creationId xmlns:p14="http://schemas.microsoft.com/office/powerpoint/2010/main" val="273201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6D47748-F8EF-4889-978C-158E0B99C4FB}" type="datetimeFigureOut">
              <a:rPr lang="nl-NL" smtClean="0"/>
              <a:t>19-12-2023</a:t>
            </a:fld>
            <a:endParaRPr lang="nl-NL"/>
          </a:p>
        </p:txBody>
      </p:sp>
      <p:sp>
        <p:nvSpPr>
          <p:cNvPr id="5" name="Footer Placeholder 4"/>
          <p:cNvSpPr>
            <a:spLocks noGrp="1"/>
          </p:cNvSpPr>
          <p:nvPr>
            <p:ph type="ftr" sz="quarter" idx="11"/>
          </p:nvPr>
        </p:nvSpPr>
        <p:spPr/>
        <p:txBody>
          <a:bodyPr/>
          <a:lstStyle/>
          <a:p>
            <a:endParaRPr lang="nl-N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DC459D-C638-4BDA-9048-C230C4EDC2A5}" type="slidenum">
              <a:rPr lang="nl-NL" smtClean="0"/>
              <a:t>‹nr.›</a:t>
            </a:fld>
            <a:endParaRPr lang="nl-N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2635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a:t>Klik om stijl te bewerken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F6D47748-F8EF-4889-978C-158E0B99C4FB}" type="datetimeFigureOut">
              <a:rPr lang="nl-NL" smtClean="0"/>
              <a:t>19-12-2023</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DC459D-C638-4BDA-9048-C230C4EDC2A5}" type="slidenum">
              <a:rPr lang="nl-NL" smtClean="0"/>
              <a:t>‹nr.›</a:t>
            </a:fld>
            <a:endParaRPr lang="nl-NL"/>
          </a:p>
        </p:txBody>
      </p:sp>
    </p:spTree>
    <p:extLst>
      <p:ext uri="{BB962C8B-B14F-4D97-AF65-F5344CB8AC3E}">
        <p14:creationId xmlns:p14="http://schemas.microsoft.com/office/powerpoint/2010/main" val="2849967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F6D47748-F8EF-4889-978C-158E0B99C4FB}" type="datetimeFigureOut">
              <a:rPr lang="nl-NL" smtClean="0"/>
              <a:t>19-12-2023</a:t>
            </a:fld>
            <a:endParaRPr lang="nl-NL"/>
          </a:p>
        </p:txBody>
      </p:sp>
      <p:sp>
        <p:nvSpPr>
          <p:cNvPr id="6" name="Footer Placeholder 5"/>
          <p:cNvSpPr>
            <a:spLocks noGrp="1"/>
          </p:cNvSpPr>
          <p:nvPr>
            <p:ph type="ftr" sz="quarter" idx="11"/>
          </p:nvPr>
        </p:nvSpPr>
        <p:spPr/>
        <p:txBody>
          <a:bodyPr/>
          <a:lstStyle/>
          <a:p>
            <a:endParaRPr lang="nl-N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DC459D-C638-4BDA-9048-C230C4EDC2A5}" type="slidenum">
              <a:rPr lang="nl-NL" smtClean="0"/>
              <a:t>‹nr.›</a:t>
            </a:fld>
            <a:endParaRPr lang="nl-N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40302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F6D47748-F8EF-4889-978C-158E0B99C4FB}" type="datetimeFigureOut">
              <a:rPr lang="nl-NL" smtClean="0"/>
              <a:t>19-12-2023</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DC459D-C638-4BDA-9048-C230C4EDC2A5}" type="slidenum">
              <a:rPr lang="nl-NL" smtClean="0"/>
              <a:t>‹nr.›</a:t>
            </a:fld>
            <a:endParaRPr lang="nl-NL"/>
          </a:p>
        </p:txBody>
      </p:sp>
    </p:spTree>
    <p:extLst>
      <p:ext uri="{BB962C8B-B14F-4D97-AF65-F5344CB8AC3E}">
        <p14:creationId xmlns:p14="http://schemas.microsoft.com/office/powerpoint/2010/main" val="1696794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6D47748-F8EF-4889-978C-158E0B99C4FB}" type="datetimeFigureOut">
              <a:rPr lang="nl-NL" smtClean="0"/>
              <a:t>19-12-2023</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DC459D-C638-4BDA-9048-C230C4EDC2A5}" type="slidenum">
              <a:rPr lang="nl-NL" smtClean="0"/>
              <a:t>‹nr.›</a:t>
            </a:fld>
            <a:endParaRPr lang="nl-NL"/>
          </a:p>
        </p:txBody>
      </p:sp>
    </p:spTree>
    <p:extLst>
      <p:ext uri="{BB962C8B-B14F-4D97-AF65-F5344CB8AC3E}">
        <p14:creationId xmlns:p14="http://schemas.microsoft.com/office/powerpoint/2010/main" val="1152220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6D47748-F8EF-4889-978C-158E0B99C4FB}" type="datetimeFigureOut">
              <a:rPr lang="nl-NL" smtClean="0"/>
              <a:t>19-12-2023</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DC459D-C638-4BDA-9048-C230C4EDC2A5}" type="slidenum">
              <a:rPr lang="nl-NL" smtClean="0"/>
              <a:t>‹nr.›</a:t>
            </a:fld>
            <a:endParaRPr lang="nl-NL"/>
          </a:p>
        </p:txBody>
      </p:sp>
    </p:spTree>
    <p:extLst>
      <p:ext uri="{BB962C8B-B14F-4D97-AF65-F5344CB8AC3E}">
        <p14:creationId xmlns:p14="http://schemas.microsoft.com/office/powerpoint/2010/main" val="401349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a:t>Klik om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6D47748-F8EF-4889-978C-158E0B99C4FB}" type="datetimeFigureOut">
              <a:rPr lang="nl-NL" smtClean="0"/>
              <a:t>19-12-2023</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DC459D-C638-4BDA-9048-C230C4EDC2A5}" type="slidenum">
              <a:rPr lang="nl-NL" smtClean="0"/>
              <a:t>‹nr.›</a:t>
            </a:fld>
            <a:endParaRPr lang="nl-NL"/>
          </a:p>
        </p:txBody>
      </p:sp>
    </p:spTree>
    <p:extLst>
      <p:ext uri="{BB962C8B-B14F-4D97-AF65-F5344CB8AC3E}">
        <p14:creationId xmlns:p14="http://schemas.microsoft.com/office/powerpoint/2010/main" val="337957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6D47748-F8EF-4889-978C-158E0B99C4FB}" type="datetimeFigureOut">
              <a:rPr lang="nl-NL" smtClean="0"/>
              <a:t>19-12-2023</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DC459D-C638-4BDA-9048-C230C4EDC2A5}" type="slidenum">
              <a:rPr lang="nl-NL" smtClean="0"/>
              <a:t>‹nr.›</a:t>
            </a:fld>
            <a:endParaRPr lang="nl-NL"/>
          </a:p>
        </p:txBody>
      </p:sp>
    </p:spTree>
    <p:extLst>
      <p:ext uri="{BB962C8B-B14F-4D97-AF65-F5344CB8AC3E}">
        <p14:creationId xmlns:p14="http://schemas.microsoft.com/office/powerpoint/2010/main" val="17349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6D47748-F8EF-4889-978C-158E0B99C4FB}" type="datetimeFigureOut">
              <a:rPr lang="nl-NL" smtClean="0"/>
              <a:t>19-12-2023</a:t>
            </a:fld>
            <a:endParaRPr lang="nl-NL"/>
          </a:p>
        </p:txBody>
      </p:sp>
      <p:sp>
        <p:nvSpPr>
          <p:cNvPr id="6" name="Footer Placeholder 5"/>
          <p:cNvSpPr>
            <a:spLocks noGrp="1"/>
          </p:cNvSpPr>
          <p:nvPr>
            <p:ph type="ftr" sz="quarter" idx="11"/>
          </p:nvPr>
        </p:nvSpPr>
        <p:spPr/>
        <p:txBody>
          <a:bodyPr/>
          <a:lstStyle/>
          <a:p>
            <a:endParaRPr lang="nl-N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1DC459D-C638-4BDA-9048-C230C4EDC2A5}" type="slidenum">
              <a:rPr lang="nl-NL" smtClean="0"/>
              <a:t>‹nr.›</a:t>
            </a:fld>
            <a:endParaRPr lang="nl-NL"/>
          </a:p>
        </p:txBody>
      </p:sp>
    </p:spTree>
    <p:extLst>
      <p:ext uri="{BB962C8B-B14F-4D97-AF65-F5344CB8AC3E}">
        <p14:creationId xmlns:p14="http://schemas.microsoft.com/office/powerpoint/2010/main" val="1875790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6D47748-F8EF-4889-978C-158E0B99C4FB}" type="datetimeFigureOut">
              <a:rPr lang="nl-NL" smtClean="0"/>
              <a:t>19-12-2023</a:t>
            </a:fld>
            <a:endParaRPr lang="nl-NL"/>
          </a:p>
        </p:txBody>
      </p:sp>
      <p:sp>
        <p:nvSpPr>
          <p:cNvPr id="8" name="Footer Placeholder 7"/>
          <p:cNvSpPr>
            <a:spLocks noGrp="1"/>
          </p:cNvSpPr>
          <p:nvPr>
            <p:ph type="ftr" sz="quarter" idx="11"/>
          </p:nvPr>
        </p:nvSpPr>
        <p:spPr/>
        <p:txBody>
          <a:bodyPr/>
          <a:lstStyle/>
          <a:p>
            <a:endParaRPr lang="nl-N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1DC459D-C638-4BDA-9048-C230C4EDC2A5}" type="slidenum">
              <a:rPr lang="nl-NL" smtClean="0"/>
              <a:t>‹nr.›</a:t>
            </a:fld>
            <a:endParaRPr lang="nl-NL"/>
          </a:p>
        </p:txBody>
      </p:sp>
    </p:spTree>
    <p:extLst>
      <p:ext uri="{BB962C8B-B14F-4D97-AF65-F5344CB8AC3E}">
        <p14:creationId xmlns:p14="http://schemas.microsoft.com/office/powerpoint/2010/main" val="133084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F6D47748-F8EF-4889-978C-158E0B99C4FB}" type="datetimeFigureOut">
              <a:rPr lang="nl-NL" smtClean="0"/>
              <a:t>19-12-2023</a:t>
            </a:fld>
            <a:endParaRPr lang="nl-NL"/>
          </a:p>
        </p:txBody>
      </p:sp>
      <p:sp>
        <p:nvSpPr>
          <p:cNvPr id="4" name="Footer Placeholder 3"/>
          <p:cNvSpPr>
            <a:spLocks noGrp="1"/>
          </p:cNvSpPr>
          <p:nvPr>
            <p:ph type="ftr" sz="quarter" idx="11"/>
          </p:nvPr>
        </p:nvSpPr>
        <p:spPr/>
        <p:txBody>
          <a:bodyPr/>
          <a:lstStyle/>
          <a:p>
            <a:endParaRPr lang="nl-N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1DC459D-C638-4BDA-9048-C230C4EDC2A5}" type="slidenum">
              <a:rPr lang="nl-NL" smtClean="0"/>
              <a:t>‹nr.›</a:t>
            </a:fld>
            <a:endParaRPr lang="nl-NL"/>
          </a:p>
        </p:txBody>
      </p:sp>
    </p:spTree>
    <p:extLst>
      <p:ext uri="{BB962C8B-B14F-4D97-AF65-F5344CB8AC3E}">
        <p14:creationId xmlns:p14="http://schemas.microsoft.com/office/powerpoint/2010/main" val="262935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47748-F8EF-4889-978C-158E0B99C4FB}" type="datetimeFigureOut">
              <a:rPr lang="nl-NL" smtClean="0"/>
              <a:t>19-12-2023</a:t>
            </a:fld>
            <a:endParaRPr lang="nl-NL"/>
          </a:p>
        </p:txBody>
      </p:sp>
      <p:sp>
        <p:nvSpPr>
          <p:cNvPr id="3" name="Footer Placeholder 2"/>
          <p:cNvSpPr>
            <a:spLocks noGrp="1"/>
          </p:cNvSpPr>
          <p:nvPr>
            <p:ph type="ftr" sz="quarter" idx="11"/>
          </p:nvPr>
        </p:nvSpPr>
        <p:spPr/>
        <p:txBody>
          <a:bodyPr/>
          <a:lstStyle/>
          <a:p>
            <a:endParaRPr lang="nl-N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1DC459D-C638-4BDA-9048-C230C4EDC2A5}" type="slidenum">
              <a:rPr lang="nl-NL" smtClean="0"/>
              <a:t>‹nr.›</a:t>
            </a:fld>
            <a:endParaRPr lang="nl-NL"/>
          </a:p>
        </p:txBody>
      </p:sp>
    </p:spTree>
    <p:extLst>
      <p:ext uri="{BB962C8B-B14F-4D97-AF65-F5344CB8AC3E}">
        <p14:creationId xmlns:p14="http://schemas.microsoft.com/office/powerpoint/2010/main" val="195267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a:t>Klik om stijl te bewerken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6D47748-F8EF-4889-978C-158E0B99C4FB}" type="datetimeFigureOut">
              <a:rPr lang="nl-NL" smtClean="0"/>
              <a:t>19-12-2023</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1DC459D-C638-4BDA-9048-C230C4EDC2A5}" type="slidenum">
              <a:rPr lang="nl-NL" smtClean="0"/>
              <a:t>‹nr.›</a:t>
            </a:fld>
            <a:endParaRPr lang="nl-NL"/>
          </a:p>
        </p:txBody>
      </p:sp>
    </p:spTree>
    <p:extLst>
      <p:ext uri="{BB962C8B-B14F-4D97-AF65-F5344CB8AC3E}">
        <p14:creationId xmlns:p14="http://schemas.microsoft.com/office/powerpoint/2010/main" val="274544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6D47748-F8EF-4889-978C-158E0B99C4FB}" type="datetimeFigureOut">
              <a:rPr lang="nl-NL" smtClean="0"/>
              <a:t>19-12-2023</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DC459D-C638-4BDA-9048-C230C4EDC2A5}" type="slidenum">
              <a:rPr lang="nl-NL" smtClean="0"/>
              <a:t>‹nr.›</a:t>
            </a:fld>
            <a:endParaRPr lang="nl-NL"/>
          </a:p>
        </p:txBody>
      </p:sp>
    </p:spTree>
    <p:extLst>
      <p:ext uri="{BB962C8B-B14F-4D97-AF65-F5344CB8AC3E}">
        <p14:creationId xmlns:p14="http://schemas.microsoft.com/office/powerpoint/2010/main" val="367983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6D47748-F8EF-4889-978C-158E0B99C4FB}" type="datetimeFigureOut">
              <a:rPr lang="nl-NL" smtClean="0"/>
              <a:t>19-12-2023</a:t>
            </a:fld>
            <a:endParaRPr lang="nl-N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1DC459D-C638-4BDA-9048-C230C4EDC2A5}" type="slidenum">
              <a:rPr lang="nl-NL" smtClean="0"/>
              <a:t>‹nr.›</a:t>
            </a:fld>
            <a:endParaRPr lang="nl-NL"/>
          </a:p>
        </p:txBody>
      </p:sp>
    </p:spTree>
    <p:extLst>
      <p:ext uri="{BB962C8B-B14F-4D97-AF65-F5344CB8AC3E}">
        <p14:creationId xmlns:p14="http://schemas.microsoft.com/office/powerpoint/2010/main" val="4116221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urworldindata.org/emissions-by-fue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arbonbrief.org/unep-current-climate-commitments-are-weak-promises-not-yet-delivered/"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rbonbrief.org/unep-current-climate-commitments-are-weak-promises-not-yet-delivered/"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report.ipcc.ch/ar6syr/pdf/IPCC_AR6_SYR_SPM.pdf" TargetMode="External"/><Relationship Id="rId4" Type="http://schemas.openxmlformats.org/officeDocument/2006/relationships/hyperlink" Target="https://www.carbonbrief.org/unep-current-climate-commitments-are-weak-promises-not-yet-delivere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overshootday.org/how-many-earths-or-countries-do-we-need/"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ipcc.ch/sr15/chapter/sp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dn.knmi.nl/system/data_center_publications/files/000/071/901/original/KNMI23_klimaatscenarios_gebruikersrapport_23-03.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visualcapitalist.com/cp/animated-two-centuries-of-global-surface-temperature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rbonbrief.org/analysis-which-countries-are-historically-responsible-for-climate-change/" TargetMode="Externa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www.overshootday.org/how-many-earths-or-countries-do-we-need/" TargetMode="External"/><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oxfam.org/en/press-releases/worlds-richest-10-produce-half-carbon-emissions-while-poorest-35-billion-account"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nas.org/doi/10.1073/pnas.120527610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hyperlink" Target="https://milieudefensie.nl/actueel/rapport-klimaatkloof/@@download/file/Finaal%20rapport%20onderzoek%20Nederlands%20inkomen%20en%20CO2%20voetafdruk%20november%20'22_final.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milieudefensie.nl/actueel/rapport-klimaatkloof/@@download/file/Finaal%20rapport%20onderzoek%20Nederlands%20inkomen%20en%20CO2%20voetafdruk%20november%20'22_final.pdf" TargetMode="External"/><Relationship Id="rId4" Type="http://schemas.openxmlformats.org/officeDocument/2006/relationships/hyperlink" Target="https://www.linkedin.com/posts/milieudefensie_klimaatplannu-activity-7006618440920637440-aosx?utm_source=share&amp;utm_medium=member_deskto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footprintnetwork.org/nederland/" TargetMode="External"/><Relationship Id="rId5" Type="http://schemas.openxmlformats.org/officeDocument/2006/relationships/image" Target="../media/image29.jp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thinkbigactnow.org/n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hyperlink" Target="https://thinkbigactnow.org/n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thinkbigactnow.org/n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natuurenmilieu.nl/publicatie/de-impact-van-een-plantaardig-voedingspatroon/"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hier.nu/themas/makkelijk-energie-besparen/dit-is-impact-van-jouw-reis-op-het-klimaa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thinkbigactnow.org/n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hyperlink" Target="https://thinkbigactnow.org/n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thinkbigactnow.org/n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hyperlink" Target="https://thinkbigactnow.org/n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hyperlink" Target="https://thinkbigactnow.org/n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hyperlink" Target="https://thinkbigactnow.org/n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video" Target="https://www.youtube.com/embed/3DCIzLbAvz8?feature=oembed"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europarl.europa.eu/news/nl/headlines/society/20201208STO93327/de-impact-van-textielproductie-en-afval-op-het-milieu-infografie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hyperlink" Target="https://www.europarl.europa.eu/news/nl/headlines/society/20201208STO93327/de-impact-van-textielproductie-en-afval-op-het-milieu-infografie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3" Type="http://schemas.openxmlformats.org/officeDocument/2006/relationships/hyperlink" Target="https://www.europarl.europa.eu/news/nl/headlines/society/20201208STO93327/de-impact-van-textielproductie-en-afval-op-het-milieu-infografie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nos.nl/nieuwsuur/collectie/13917/artikel/2451244-dit-zijn-de-gevolgen-voor-nederland-als-de-zee-2-of-5-meter-stijgt" TargetMode="External"/><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nos.nl/nieuwsuur/collectie/13917/artikel/2451244-dit-zijn-de-gevolgen-voor-nederland-als-de-zee-2-of-5-meter-stijgt" TargetMode="External"/><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nos.nl/nieuwsuur/collectie/13917/artikel/2451244-dit-zijn-de-gevolgen-voor-nederland-als-de-zee-2-of-5-meter-stijgt" TargetMode="External"/><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nos.nl/nieuwsuur/collectie/13917/artikel/2451244-dit-zijn-de-gevolgen-voor-nederland-als-de-zee-2-of-5-meter-stijgt" TargetMode="External"/><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knmi.nl/kennis-en-datacentrum/achtergrond/knmi-23-klimaatscenario-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Mr84tEbCQSg" TargetMode="External"/><Relationship Id="rId5" Type="http://schemas.openxmlformats.org/officeDocument/2006/relationships/image" Target="../media/image56.jpeg"/><Relationship Id="rId4" Type="http://schemas.openxmlformats.org/officeDocument/2006/relationships/hyperlink" Target="https://gml.noaa.gov/ccgg/trends/history.html"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player.vimeo.com/video/738902647?app_id=122963" TargetMode="External"/><Relationship Id="rId4" Type="http://schemas.openxmlformats.org/officeDocument/2006/relationships/image" Target="../media/image57.jpeg"/></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video" Target="https://www.youtube.com/embed/B-oJyInmTTo" TargetMode="External"/><Relationship Id="rId4" Type="http://schemas.openxmlformats.org/officeDocument/2006/relationships/hyperlink" Target="https://charleseisenstein.substack.com/p/how-the-environmental-movement-can?utm_source=direct&amp;utm_campaign=post&amp;utm_medium=web"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carbonbrief.org/unep-current-climate-commitments-are-weak-promises-not-yet-delivered/" TargetMode="External"/><Relationship Id="rId2" Type="http://schemas.openxmlformats.org/officeDocument/2006/relationships/image" Target="../media/image59.emf"/><Relationship Id="rId1" Type="http://schemas.openxmlformats.org/officeDocument/2006/relationships/slideLayout" Target="../slideLayouts/slideLayout2.xml"/><Relationship Id="rId4" Type="http://schemas.openxmlformats.org/officeDocument/2006/relationships/hyperlink" Target="https://report.ipcc.ch/ar6syr/pdf/IPCC_AR6_SYR_SPM.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carbonbrief.org/unep-current-climate-commitments-are-weak-promises-not-yet-delivered/" TargetMode="External"/><Relationship Id="rId2" Type="http://schemas.openxmlformats.org/officeDocument/2006/relationships/image" Target="../media/image59.emf"/><Relationship Id="rId1" Type="http://schemas.openxmlformats.org/officeDocument/2006/relationships/slideLayout" Target="../slideLayouts/slideLayout2.xml"/><Relationship Id="rId4" Type="http://schemas.openxmlformats.org/officeDocument/2006/relationships/hyperlink" Target="https://report.ipcc.ch/ar6syr/pdf/IPCC_AR6_SYR_SPM.pdf"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knmi.nl/kennis-en-datacentrum/achtergrond/knmi-23-klimaatscenario-s"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knmi.nl/kennis-en-datacentrum/achtergrond/knmi-23-klimaatscenario-s"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ink.springer.com/article/10.1007/s13280-021-01544-8/figures/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vividmaps.com/last-ice-age-europ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s://time.com/6088531/ipcc-climate-report-hockey-stick-curv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8254" y="1227909"/>
            <a:ext cx="11207931" cy="1332412"/>
          </a:xfrm>
        </p:spPr>
        <p:txBody>
          <a:bodyPr>
            <a:noAutofit/>
          </a:bodyPr>
          <a:lstStyle/>
          <a:p>
            <a:r>
              <a:rPr lang="nl-NL" sz="6600" b="1" dirty="0">
                <a:solidFill>
                  <a:srgbClr val="27B7B8"/>
                </a:solidFill>
                <a:latin typeface="+mn-lt"/>
              </a:rPr>
              <a:t>Welkom in het </a:t>
            </a:r>
            <a:r>
              <a:rPr lang="nl-NL" sz="6600" b="1" dirty="0" err="1">
                <a:solidFill>
                  <a:srgbClr val="27B7B8"/>
                </a:solidFill>
                <a:latin typeface="+mn-lt"/>
              </a:rPr>
              <a:t>Antropoceen</a:t>
            </a:r>
            <a:endParaRPr lang="nl-NL" sz="6600" dirty="0">
              <a:solidFill>
                <a:srgbClr val="27B7B8"/>
              </a:solidFill>
              <a:latin typeface="+mn-lt"/>
            </a:endParaRPr>
          </a:p>
        </p:txBody>
      </p:sp>
      <p:pic>
        <p:nvPicPr>
          <p:cNvPr id="3" name="Afbeelding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6308" y="2695845"/>
            <a:ext cx="5331822" cy="2790320"/>
          </a:xfrm>
          <a:prstGeom prst="rect">
            <a:avLst/>
          </a:prstGeom>
        </p:spPr>
      </p:pic>
    </p:spTree>
    <p:extLst>
      <p:ext uri="{BB962C8B-B14F-4D97-AF65-F5344CB8AC3E}">
        <p14:creationId xmlns:p14="http://schemas.microsoft.com/office/powerpoint/2010/main" val="64673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9839" y="104503"/>
            <a:ext cx="9567454" cy="6753497"/>
          </a:xfrm>
          <a:prstGeom prst="rect">
            <a:avLst/>
          </a:prstGeom>
        </p:spPr>
      </p:pic>
      <p:sp>
        <p:nvSpPr>
          <p:cNvPr id="4" name="Rechthoek 3"/>
          <p:cNvSpPr/>
          <p:nvPr/>
        </p:nvSpPr>
        <p:spPr>
          <a:xfrm>
            <a:off x="6213566" y="6487106"/>
            <a:ext cx="5118410" cy="187789"/>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a:p>
        </p:txBody>
      </p:sp>
      <p:sp>
        <p:nvSpPr>
          <p:cNvPr id="3" name="Tekstvak 2"/>
          <p:cNvSpPr txBox="1"/>
          <p:nvPr/>
        </p:nvSpPr>
        <p:spPr>
          <a:xfrm>
            <a:off x="10108422" y="6534054"/>
            <a:ext cx="2447108" cy="276999"/>
          </a:xfrm>
          <a:prstGeom prst="rect">
            <a:avLst/>
          </a:prstGeom>
          <a:noFill/>
        </p:spPr>
        <p:txBody>
          <a:bodyPr wrap="square" rtlCol="0">
            <a:spAutoFit/>
          </a:bodyPr>
          <a:lstStyle/>
          <a:p>
            <a:r>
              <a:rPr lang="nl-NL" sz="1200" dirty="0">
                <a:hlinkClick r:id="rId4"/>
              </a:rPr>
              <a:t>bron: </a:t>
            </a:r>
            <a:r>
              <a:rPr lang="nl-NL" sz="1200" dirty="0" err="1">
                <a:hlinkClick r:id="rId4"/>
              </a:rPr>
              <a:t>Our</a:t>
            </a:r>
            <a:r>
              <a:rPr lang="nl-NL" sz="1200" dirty="0">
                <a:hlinkClick r:id="rId4"/>
              </a:rPr>
              <a:t> World in Data </a:t>
            </a:r>
            <a:endParaRPr lang="nl-NL" sz="1200" dirty="0"/>
          </a:p>
        </p:txBody>
      </p:sp>
    </p:spTree>
    <p:extLst>
      <p:ext uri="{BB962C8B-B14F-4D97-AF65-F5344CB8AC3E}">
        <p14:creationId xmlns:p14="http://schemas.microsoft.com/office/powerpoint/2010/main" val="207673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6475" y="0"/>
            <a:ext cx="10571293" cy="6816579"/>
          </a:xfrm>
          <a:prstGeom prst="rect">
            <a:avLst/>
          </a:prstGeom>
        </p:spPr>
      </p:pic>
      <p:sp>
        <p:nvSpPr>
          <p:cNvPr id="4" name="Tekstvak 3"/>
          <p:cNvSpPr txBox="1"/>
          <p:nvPr/>
        </p:nvSpPr>
        <p:spPr>
          <a:xfrm>
            <a:off x="10752716" y="6582211"/>
            <a:ext cx="2447108" cy="276999"/>
          </a:xfrm>
          <a:prstGeom prst="rect">
            <a:avLst/>
          </a:prstGeom>
          <a:noFill/>
        </p:spPr>
        <p:txBody>
          <a:bodyPr wrap="square" rtlCol="0">
            <a:spAutoFit/>
          </a:bodyPr>
          <a:lstStyle/>
          <a:p>
            <a:r>
              <a:rPr lang="nl-NL" sz="1200" dirty="0">
                <a:hlinkClick r:id="rId3"/>
              </a:rPr>
              <a:t>bron: Carbon Debrief</a:t>
            </a:r>
            <a:endParaRPr lang="nl-NL" sz="1200" dirty="0"/>
          </a:p>
        </p:txBody>
      </p:sp>
    </p:spTree>
    <p:extLst>
      <p:ext uri="{BB962C8B-B14F-4D97-AF65-F5344CB8AC3E}">
        <p14:creationId xmlns:p14="http://schemas.microsoft.com/office/powerpoint/2010/main" val="3874016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252" y="-18803"/>
            <a:ext cx="10540179" cy="6837475"/>
          </a:xfrm>
          <a:prstGeom prst="rect">
            <a:avLst/>
          </a:prstGeom>
        </p:spPr>
      </p:pic>
      <p:sp>
        <p:nvSpPr>
          <p:cNvPr id="4" name="Tekstvak 3"/>
          <p:cNvSpPr txBox="1"/>
          <p:nvPr/>
        </p:nvSpPr>
        <p:spPr>
          <a:xfrm>
            <a:off x="10752716" y="6582211"/>
            <a:ext cx="2447108" cy="276999"/>
          </a:xfrm>
          <a:prstGeom prst="rect">
            <a:avLst/>
          </a:prstGeom>
          <a:noFill/>
        </p:spPr>
        <p:txBody>
          <a:bodyPr wrap="square" rtlCol="0">
            <a:spAutoFit/>
          </a:bodyPr>
          <a:lstStyle/>
          <a:p>
            <a:r>
              <a:rPr lang="nl-NL" sz="1200" dirty="0">
                <a:hlinkClick r:id="rId3"/>
              </a:rPr>
              <a:t>bron: Carbon Debrief</a:t>
            </a:r>
            <a:endParaRPr lang="nl-NL" sz="1200" dirty="0"/>
          </a:p>
        </p:txBody>
      </p:sp>
    </p:spTree>
    <p:extLst>
      <p:ext uri="{BB962C8B-B14F-4D97-AF65-F5344CB8AC3E}">
        <p14:creationId xmlns:p14="http://schemas.microsoft.com/office/powerpoint/2010/main" val="410355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rotWithShape="1">
          <a:blip r:embed="rId3" cstate="screen">
            <a:extLst>
              <a:ext uri="{28A0092B-C50C-407E-A947-70E740481C1C}">
                <a14:useLocalDpi xmlns:a14="http://schemas.microsoft.com/office/drawing/2010/main"/>
              </a:ext>
            </a:extLst>
          </a:blip>
          <a:srcRect b="52443"/>
          <a:stretch/>
        </p:blipFill>
        <p:spPr>
          <a:xfrm>
            <a:off x="1260149" y="366194"/>
            <a:ext cx="9569776" cy="6053656"/>
          </a:xfrm>
          <a:prstGeom prst="rect">
            <a:avLst/>
          </a:prstGeom>
        </p:spPr>
      </p:pic>
      <p:sp>
        <p:nvSpPr>
          <p:cNvPr id="12" name="Tekstvak 11"/>
          <p:cNvSpPr txBox="1"/>
          <p:nvPr/>
        </p:nvSpPr>
        <p:spPr>
          <a:xfrm>
            <a:off x="9944644" y="6353306"/>
            <a:ext cx="2447108" cy="276999"/>
          </a:xfrm>
          <a:prstGeom prst="rect">
            <a:avLst/>
          </a:prstGeom>
          <a:noFill/>
        </p:spPr>
        <p:txBody>
          <a:bodyPr wrap="square" rtlCol="0">
            <a:spAutoFit/>
          </a:bodyPr>
          <a:lstStyle/>
          <a:p>
            <a:r>
              <a:rPr lang="nl-NL" sz="1200" dirty="0">
                <a:hlinkClick r:id="rId4"/>
              </a:rPr>
              <a:t>bron: </a:t>
            </a:r>
            <a:r>
              <a:rPr lang="nl-NL" sz="1200" dirty="0">
                <a:hlinkClick r:id="rId5"/>
              </a:rPr>
              <a:t>IPCC 6th Assessment Report</a:t>
            </a:r>
            <a:endParaRPr lang="nl-NL" sz="1200" dirty="0"/>
          </a:p>
        </p:txBody>
      </p:sp>
    </p:spTree>
    <p:extLst>
      <p:ext uri="{BB962C8B-B14F-4D97-AF65-F5344CB8AC3E}">
        <p14:creationId xmlns:p14="http://schemas.microsoft.com/office/powerpoint/2010/main" val="1135419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hlinkClick r:id="rId3"/>
          </p:cNvPr>
          <p:cNvSpPr txBox="1"/>
          <p:nvPr/>
        </p:nvSpPr>
        <p:spPr>
          <a:xfrm>
            <a:off x="11416940" y="6323204"/>
            <a:ext cx="926952" cy="276999"/>
          </a:xfrm>
          <a:prstGeom prst="rect">
            <a:avLst/>
          </a:prstGeom>
          <a:noFill/>
        </p:spPr>
        <p:txBody>
          <a:bodyPr wrap="square" rtlCol="0">
            <a:spAutoFit/>
          </a:bodyPr>
          <a:lstStyle/>
          <a:p>
            <a:r>
              <a:rPr lang="nl-NL" sz="1200" dirty="0">
                <a:hlinkClick r:id="rId4"/>
              </a:rPr>
              <a:t>bron: IPCC</a:t>
            </a:r>
            <a:endParaRPr lang="nl-NL" sz="1200" dirty="0"/>
          </a:p>
        </p:txBody>
      </p:sp>
      <p:sp>
        <p:nvSpPr>
          <p:cNvPr id="2" name="Tekstvak 1"/>
          <p:cNvSpPr txBox="1"/>
          <p:nvPr/>
        </p:nvSpPr>
        <p:spPr>
          <a:xfrm>
            <a:off x="1351924" y="311304"/>
            <a:ext cx="10663882" cy="861774"/>
          </a:xfrm>
          <a:prstGeom prst="rect">
            <a:avLst/>
          </a:prstGeom>
          <a:noFill/>
        </p:spPr>
        <p:txBody>
          <a:bodyPr wrap="square" rtlCol="0">
            <a:spAutoFit/>
          </a:bodyPr>
          <a:lstStyle/>
          <a:p>
            <a:r>
              <a:rPr lang="nl-NL" sz="3200" b="1" dirty="0">
                <a:solidFill>
                  <a:srgbClr val="27B7B8"/>
                </a:solidFill>
              </a:rPr>
              <a:t>Verschil tussen opwarming aarde 1,5 graad en 2 graden</a:t>
            </a:r>
            <a:endParaRPr lang="nl-NL" sz="3200" dirty="0">
              <a:solidFill>
                <a:srgbClr val="27B7B8"/>
              </a:solidFill>
            </a:endParaRPr>
          </a:p>
          <a:p>
            <a:r>
              <a:rPr lang="nl-NL" dirty="0">
                <a:solidFill>
                  <a:srgbClr val="92D050"/>
                </a:solidFill>
              </a:rPr>
              <a:t> </a:t>
            </a:r>
          </a:p>
        </p:txBody>
      </p:sp>
      <p:graphicFrame>
        <p:nvGraphicFramePr>
          <p:cNvPr id="3" name="Tabel 2"/>
          <p:cNvGraphicFramePr>
            <a:graphicFrameLocks noGrp="1"/>
          </p:cNvGraphicFramePr>
          <p:nvPr>
            <p:extLst>
              <p:ext uri="{D42A27DB-BD31-4B8C-83A1-F6EECF244321}">
                <p14:modId xmlns:p14="http://schemas.microsoft.com/office/powerpoint/2010/main" val="1677155387"/>
              </p:ext>
            </p:extLst>
          </p:nvPr>
        </p:nvGraphicFramePr>
        <p:xfrm>
          <a:off x="1105992" y="1173078"/>
          <a:ext cx="10310948" cy="5288626"/>
        </p:xfrm>
        <a:graphic>
          <a:graphicData uri="http://schemas.openxmlformats.org/drawingml/2006/table">
            <a:tbl>
              <a:tblPr firstRow="1" bandRow="1">
                <a:tableStyleId>{0E3FDE45-AF77-4B5C-9715-49D594BDF05E}</a:tableStyleId>
              </a:tblPr>
              <a:tblGrid>
                <a:gridCol w="3927562">
                  <a:extLst>
                    <a:ext uri="{9D8B030D-6E8A-4147-A177-3AD203B41FA5}">
                      <a16:colId xmlns:a16="http://schemas.microsoft.com/office/drawing/2014/main" val="371041881"/>
                    </a:ext>
                  </a:extLst>
                </a:gridCol>
                <a:gridCol w="3191693">
                  <a:extLst>
                    <a:ext uri="{9D8B030D-6E8A-4147-A177-3AD203B41FA5}">
                      <a16:colId xmlns:a16="http://schemas.microsoft.com/office/drawing/2014/main" val="2193156468"/>
                    </a:ext>
                  </a:extLst>
                </a:gridCol>
                <a:gridCol w="3191693">
                  <a:extLst>
                    <a:ext uri="{9D8B030D-6E8A-4147-A177-3AD203B41FA5}">
                      <a16:colId xmlns:a16="http://schemas.microsoft.com/office/drawing/2014/main" val="1193738031"/>
                    </a:ext>
                  </a:extLst>
                </a:gridCol>
              </a:tblGrid>
              <a:tr h="371931">
                <a:tc>
                  <a:txBody>
                    <a:bodyPr/>
                    <a:lstStyle/>
                    <a:p>
                      <a:endParaRPr lang="nl-NL" dirty="0"/>
                    </a:p>
                  </a:txBody>
                  <a:tcPr/>
                </a:tc>
                <a:tc>
                  <a:txBody>
                    <a:bodyPr/>
                    <a:lstStyle/>
                    <a:p>
                      <a:r>
                        <a:rPr lang="nl-NL" dirty="0"/>
                        <a:t>1,5 graad</a:t>
                      </a:r>
                    </a:p>
                  </a:txBody>
                  <a:tcPr/>
                </a:tc>
                <a:tc>
                  <a:txBody>
                    <a:bodyPr/>
                    <a:lstStyle/>
                    <a:p>
                      <a:r>
                        <a:rPr lang="nl-NL" dirty="0"/>
                        <a:t>2 graden</a:t>
                      </a:r>
                    </a:p>
                  </a:txBody>
                  <a:tcPr/>
                </a:tc>
                <a:extLst>
                  <a:ext uri="{0D108BD9-81ED-4DB2-BD59-A6C34878D82A}">
                    <a16:rowId xmlns:a16="http://schemas.microsoft.com/office/drawing/2014/main" val="3995753856"/>
                  </a:ext>
                </a:extLst>
              </a:tr>
              <a:tr h="641963">
                <a:tc>
                  <a:txBody>
                    <a:bodyPr/>
                    <a:lstStyle/>
                    <a:p>
                      <a:pPr algn="l"/>
                      <a:r>
                        <a:rPr lang="nl-NL" dirty="0"/>
                        <a:t>zeespiegelstijging</a:t>
                      </a:r>
                    </a:p>
                  </a:txBody>
                  <a:tcPr/>
                </a:tc>
                <a:tc>
                  <a:txBody>
                    <a:bodyPr/>
                    <a:lstStyle/>
                    <a:p>
                      <a:r>
                        <a:rPr lang="nl-NL" dirty="0"/>
                        <a:t>26 - 77 cm</a:t>
                      </a:r>
                    </a:p>
                  </a:txBody>
                  <a:tcPr/>
                </a:tc>
                <a:tc>
                  <a:txBody>
                    <a:bodyPr/>
                    <a:lstStyle/>
                    <a:p>
                      <a:r>
                        <a:rPr lang="nl-NL" dirty="0"/>
                        <a:t>30 - 90 cm</a:t>
                      </a:r>
                      <a:endParaRPr lang="nl-NL" sz="1600" dirty="0"/>
                    </a:p>
                  </a:txBody>
                  <a:tcPr/>
                </a:tc>
                <a:extLst>
                  <a:ext uri="{0D108BD9-81ED-4DB2-BD59-A6C34878D82A}">
                    <a16:rowId xmlns:a16="http://schemas.microsoft.com/office/drawing/2014/main" val="3058550869"/>
                  </a:ext>
                </a:extLst>
              </a:tr>
              <a:tr h="641963">
                <a:tc>
                  <a:txBody>
                    <a:bodyPr/>
                    <a:lstStyle/>
                    <a:p>
                      <a:pPr algn="l"/>
                      <a:r>
                        <a:rPr lang="nl-NL" dirty="0"/>
                        <a:t>geen zee-ijs rond de Noordpool</a:t>
                      </a:r>
                    </a:p>
                  </a:txBody>
                  <a:tcPr/>
                </a:tc>
                <a:tc>
                  <a:txBody>
                    <a:bodyPr/>
                    <a:lstStyle/>
                    <a:p>
                      <a:r>
                        <a:rPr lang="nl-NL" dirty="0"/>
                        <a:t>1 keer per 100 jaar</a:t>
                      </a:r>
                    </a:p>
                  </a:txBody>
                  <a:tcPr/>
                </a:tc>
                <a:tc>
                  <a:txBody>
                    <a:bodyPr/>
                    <a:lstStyle/>
                    <a:p>
                      <a:r>
                        <a:rPr lang="nl-NL" dirty="0"/>
                        <a:t>1 keer per 10 jaar</a:t>
                      </a:r>
                    </a:p>
                  </a:txBody>
                  <a:tcPr/>
                </a:tc>
                <a:extLst>
                  <a:ext uri="{0D108BD9-81ED-4DB2-BD59-A6C34878D82A}">
                    <a16:rowId xmlns:a16="http://schemas.microsoft.com/office/drawing/2014/main" val="2006713526"/>
                  </a:ext>
                </a:extLst>
              </a:tr>
              <a:tr h="641963">
                <a:tc>
                  <a:txBody>
                    <a:bodyPr/>
                    <a:lstStyle/>
                    <a:p>
                      <a:pPr algn="l"/>
                      <a:r>
                        <a:rPr lang="nl-NL" dirty="0"/>
                        <a:t>toegang tot schoon drinkwater</a:t>
                      </a:r>
                    </a:p>
                  </a:txBody>
                  <a:tcPr/>
                </a:tc>
                <a:tc>
                  <a:txBody>
                    <a:bodyPr/>
                    <a:lstStyle/>
                    <a:p>
                      <a:r>
                        <a:rPr lang="nl-NL" dirty="0"/>
                        <a:t>9% minder</a:t>
                      </a:r>
                    </a:p>
                  </a:txBody>
                  <a:tcPr/>
                </a:tc>
                <a:tc>
                  <a:txBody>
                    <a:bodyPr/>
                    <a:lstStyle/>
                    <a:p>
                      <a:r>
                        <a:rPr lang="nl-NL" dirty="0"/>
                        <a:t>17% minder</a:t>
                      </a:r>
                    </a:p>
                  </a:txBody>
                  <a:tcPr/>
                </a:tc>
                <a:extLst>
                  <a:ext uri="{0D108BD9-81ED-4DB2-BD59-A6C34878D82A}">
                    <a16:rowId xmlns:a16="http://schemas.microsoft.com/office/drawing/2014/main" val="1549119743"/>
                  </a:ext>
                </a:extLst>
              </a:tr>
              <a:tr h="641963">
                <a:tc>
                  <a:txBody>
                    <a:bodyPr/>
                    <a:lstStyle/>
                    <a:p>
                      <a:pPr algn="l"/>
                      <a:r>
                        <a:rPr lang="nl-NL" dirty="0"/>
                        <a:t>hittegolven</a:t>
                      </a:r>
                    </a:p>
                  </a:txBody>
                  <a:tcPr/>
                </a:tc>
                <a:tc>
                  <a:txBody>
                    <a:bodyPr/>
                    <a:lstStyle/>
                    <a:p>
                      <a:r>
                        <a:rPr lang="nl-NL" dirty="0"/>
                        <a:t>1,1 per</a:t>
                      </a:r>
                      <a:r>
                        <a:rPr lang="nl-NL" baseline="0" dirty="0"/>
                        <a:t> maand</a:t>
                      </a:r>
                      <a:endParaRPr lang="nl-NL" b="0" i="1" baseline="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1,5 maand</a:t>
                      </a:r>
                      <a:r>
                        <a:rPr lang="nl-NL" baseline="0" dirty="0"/>
                        <a:t> </a:t>
                      </a:r>
                      <a:r>
                        <a:rPr lang="nl-NL" u="none" baseline="0" dirty="0"/>
                        <a:t>per jaar</a:t>
                      </a:r>
                      <a:br>
                        <a:rPr lang="nl-NL" u="none" baseline="0" dirty="0"/>
                      </a:br>
                      <a:r>
                        <a:rPr lang="nl-NL" sz="1600" u="none" baseline="0" dirty="0"/>
                        <a:t>meer </a:t>
                      </a:r>
                      <a:r>
                        <a:rPr lang="nl-NL" sz="1600" dirty="0"/>
                        <a:t>hittegerelateerde</a:t>
                      </a:r>
                      <a:r>
                        <a:rPr lang="nl-NL" sz="1600" baseline="0" dirty="0"/>
                        <a:t> ziekte en sterfte</a:t>
                      </a:r>
                      <a:endParaRPr lang="nl-NL" sz="1600" i="1" u="none" dirty="0"/>
                    </a:p>
                  </a:txBody>
                  <a:tcPr/>
                </a:tc>
                <a:extLst>
                  <a:ext uri="{0D108BD9-81ED-4DB2-BD59-A6C34878D82A}">
                    <a16:rowId xmlns:a16="http://schemas.microsoft.com/office/drawing/2014/main" val="880711029"/>
                  </a:ext>
                </a:extLst>
              </a:tr>
              <a:tr h="641963">
                <a:tc>
                  <a:txBody>
                    <a:bodyPr/>
                    <a:lstStyle/>
                    <a:p>
                      <a:pPr algn="l"/>
                      <a:r>
                        <a:rPr lang="nl-NL" dirty="0"/>
                        <a:t>regenbuien</a:t>
                      </a:r>
                    </a:p>
                  </a:txBody>
                  <a:tcPr/>
                </a:tc>
                <a:tc>
                  <a:txBody>
                    <a:bodyPr/>
                    <a:lstStyle/>
                    <a:p>
                      <a:r>
                        <a:rPr lang="nl-NL" dirty="0"/>
                        <a:t>5% vaker</a:t>
                      </a:r>
                    </a:p>
                  </a:txBody>
                  <a:tcPr/>
                </a:tc>
                <a:tc>
                  <a:txBody>
                    <a:bodyPr/>
                    <a:lstStyle/>
                    <a:p>
                      <a:r>
                        <a:rPr lang="nl-NL" dirty="0"/>
                        <a:t>7% vaker</a:t>
                      </a:r>
                    </a:p>
                  </a:txBody>
                  <a:tcPr/>
                </a:tc>
                <a:extLst>
                  <a:ext uri="{0D108BD9-81ED-4DB2-BD59-A6C34878D82A}">
                    <a16:rowId xmlns:a16="http://schemas.microsoft.com/office/drawing/2014/main" val="1313580673"/>
                  </a:ext>
                </a:extLst>
              </a:tr>
              <a:tr h="641963">
                <a:tc>
                  <a:txBody>
                    <a:bodyPr/>
                    <a:lstStyle/>
                    <a:p>
                      <a:pPr algn="l"/>
                      <a:r>
                        <a:rPr lang="nl-NL" dirty="0"/>
                        <a:t>verlies leefgebied</a:t>
                      </a:r>
                      <a:r>
                        <a:rPr lang="nl-NL" baseline="0" dirty="0"/>
                        <a:t> i</a:t>
                      </a:r>
                      <a:r>
                        <a:rPr lang="nl-NL" dirty="0"/>
                        <a:t>nsecten / planten / </a:t>
                      </a:r>
                      <a:r>
                        <a:rPr lang="nl-NL" baseline="0" dirty="0"/>
                        <a:t>gewervelden</a:t>
                      </a:r>
                      <a:endParaRPr lang="nl-NL" dirty="0"/>
                    </a:p>
                  </a:txBody>
                  <a:tcPr/>
                </a:tc>
                <a:tc>
                  <a:txBody>
                    <a:bodyPr/>
                    <a:lstStyle/>
                    <a:p>
                      <a:r>
                        <a:rPr lang="nl-NL" dirty="0"/>
                        <a:t>6% / 8% / 4%</a:t>
                      </a:r>
                    </a:p>
                  </a:txBody>
                  <a:tcPr/>
                </a:tc>
                <a:tc>
                  <a:txBody>
                    <a:bodyPr/>
                    <a:lstStyle/>
                    <a:p>
                      <a:r>
                        <a:rPr lang="nl-NL" dirty="0"/>
                        <a:t>18% / 16%  / 8%</a:t>
                      </a:r>
                    </a:p>
                    <a:p>
                      <a:r>
                        <a:rPr lang="nl-NL" sz="1600" dirty="0"/>
                        <a:t>meer vector-overgedragen ziekten (malaria, dengue)</a:t>
                      </a:r>
                    </a:p>
                  </a:txBody>
                  <a:tcPr/>
                </a:tc>
                <a:extLst>
                  <a:ext uri="{0D108BD9-81ED-4DB2-BD59-A6C34878D82A}">
                    <a16:rowId xmlns:a16="http://schemas.microsoft.com/office/drawing/2014/main" val="3180356671"/>
                  </a:ext>
                </a:extLst>
              </a:tr>
              <a:tr h="641963">
                <a:tc>
                  <a:txBody>
                    <a:bodyPr/>
                    <a:lstStyle/>
                    <a:p>
                      <a:pPr algn="l"/>
                      <a:r>
                        <a:rPr lang="nl-NL" dirty="0"/>
                        <a:t>koraal</a:t>
                      </a:r>
                    </a:p>
                  </a:txBody>
                  <a:tcPr/>
                </a:tc>
                <a:tc>
                  <a:txBody>
                    <a:bodyPr/>
                    <a:lstStyle/>
                    <a:p>
                      <a:r>
                        <a:rPr lang="nl-NL" dirty="0"/>
                        <a:t>70 - 90% sterft uit</a:t>
                      </a:r>
                    </a:p>
                  </a:txBody>
                  <a:tcPr/>
                </a:tc>
                <a:tc>
                  <a:txBody>
                    <a:bodyPr/>
                    <a:lstStyle/>
                    <a:p>
                      <a:r>
                        <a:rPr lang="nl-NL" dirty="0"/>
                        <a:t>98</a:t>
                      </a:r>
                      <a:r>
                        <a:rPr lang="nl-NL"/>
                        <a:t>% sterft uit</a:t>
                      </a:r>
                      <a:endParaRPr lang="nl-NL" dirty="0"/>
                    </a:p>
                  </a:txBody>
                  <a:tcPr/>
                </a:tc>
                <a:extLst>
                  <a:ext uri="{0D108BD9-81ED-4DB2-BD59-A6C34878D82A}">
                    <a16:rowId xmlns:a16="http://schemas.microsoft.com/office/drawing/2014/main" val="3587927626"/>
                  </a:ext>
                </a:extLst>
              </a:tr>
            </a:tbl>
          </a:graphicData>
        </a:graphic>
      </p:graphicFrame>
    </p:spTree>
    <p:extLst>
      <p:ext uri="{BB962C8B-B14F-4D97-AF65-F5344CB8AC3E}">
        <p14:creationId xmlns:p14="http://schemas.microsoft.com/office/powerpoint/2010/main" val="3190889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9821092" y="6581001"/>
            <a:ext cx="2447108" cy="276999"/>
          </a:xfrm>
          <a:prstGeom prst="rect">
            <a:avLst/>
          </a:prstGeom>
          <a:noFill/>
        </p:spPr>
        <p:txBody>
          <a:bodyPr wrap="square" rtlCol="0">
            <a:spAutoFit/>
          </a:bodyPr>
          <a:lstStyle/>
          <a:p>
            <a:r>
              <a:rPr lang="nl-NL" sz="1200" dirty="0"/>
              <a:t>Bron: </a:t>
            </a:r>
            <a:r>
              <a:rPr lang="nl-NL" sz="1200" dirty="0">
                <a:hlinkClick r:id="rId3"/>
              </a:rPr>
              <a:t>klimaatscenario’s KNMI</a:t>
            </a:r>
            <a:endParaRPr lang="nl-NL" sz="1200" dirty="0"/>
          </a:p>
        </p:txBody>
      </p:sp>
      <p:sp>
        <p:nvSpPr>
          <p:cNvPr id="2" name="Rechthoek 1"/>
          <p:cNvSpPr/>
          <p:nvPr/>
        </p:nvSpPr>
        <p:spPr>
          <a:xfrm>
            <a:off x="5902678" y="3244334"/>
            <a:ext cx="386644" cy="369332"/>
          </a:xfrm>
          <a:prstGeom prst="rect">
            <a:avLst/>
          </a:prstGeom>
        </p:spPr>
        <p:txBody>
          <a:bodyPr wrap="none">
            <a:spAutoFit/>
          </a:bodyPr>
          <a:lstStyle/>
          <a:p>
            <a:r>
              <a:rPr lang="nl-NL" dirty="0"/>
              <a:t>°C</a:t>
            </a:r>
          </a:p>
        </p:txBody>
      </p:sp>
      <p:pic>
        <p:nvPicPr>
          <p:cNvPr id="4" name="Afbeelding 3">
            <a:extLst>
              <a:ext uri="{FF2B5EF4-FFF2-40B4-BE49-F238E27FC236}">
                <a16:creationId xmlns:a16="http://schemas.microsoft.com/office/drawing/2014/main" id="{AD593B94-E21C-C14F-12A4-A0E264DED7FA}"/>
              </a:ext>
            </a:extLst>
          </p:cNvPr>
          <p:cNvPicPr>
            <a:picLocks noChangeAspect="1"/>
          </p:cNvPicPr>
          <p:nvPr/>
        </p:nvPicPr>
        <p:blipFill>
          <a:blip r:embed="rId4"/>
          <a:stretch>
            <a:fillRect/>
          </a:stretch>
        </p:blipFill>
        <p:spPr>
          <a:xfrm>
            <a:off x="625692" y="621323"/>
            <a:ext cx="9913354" cy="5088103"/>
          </a:xfrm>
          <a:prstGeom prst="rect">
            <a:avLst/>
          </a:prstGeom>
        </p:spPr>
      </p:pic>
    </p:spTree>
    <p:extLst>
      <p:ext uri="{BB962C8B-B14F-4D97-AF65-F5344CB8AC3E}">
        <p14:creationId xmlns:p14="http://schemas.microsoft.com/office/powerpoint/2010/main" val="3459049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9A1F89-3C4E-8BCB-ED97-3E67BE72AB19}"/>
              </a:ext>
            </a:extLst>
          </p:cNvPr>
          <p:cNvSpPr>
            <a:spLocks noGrp="1"/>
          </p:cNvSpPr>
          <p:nvPr>
            <p:ph type="title"/>
          </p:nvPr>
        </p:nvSpPr>
        <p:spPr/>
        <p:txBody>
          <a:bodyPr/>
          <a:lstStyle/>
          <a:p>
            <a:r>
              <a:rPr lang="en-US" dirty="0"/>
              <a:t>CO2e </a:t>
            </a:r>
            <a:r>
              <a:rPr lang="en-US" dirty="0" err="1"/>
              <a:t>uitstoot</a:t>
            </a:r>
            <a:endParaRPr lang="nl-NL" dirty="0"/>
          </a:p>
        </p:txBody>
      </p:sp>
      <p:sp>
        <p:nvSpPr>
          <p:cNvPr id="3" name="Tijdelijke aanduiding voor tekst 2">
            <a:extLst>
              <a:ext uri="{FF2B5EF4-FFF2-40B4-BE49-F238E27FC236}">
                <a16:creationId xmlns:a16="http://schemas.microsoft.com/office/drawing/2014/main" id="{C3D33DF8-9E95-670E-75FF-5CA2C6D1E9B1}"/>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129814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2647" y="0"/>
            <a:ext cx="8226705" cy="6858000"/>
          </a:xfrm>
          <a:prstGeom prst="rect">
            <a:avLst/>
          </a:prstGeom>
        </p:spPr>
      </p:pic>
      <p:sp>
        <p:nvSpPr>
          <p:cNvPr id="3" name="Tekstvak 2"/>
          <p:cNvSpPr txBox="1"/>
          <p:nvPr/>
        </p:nvSpPr>
        <p:spPr>
          <a:xfrm>
            <a:off x="10720463" y="6581001"/>
            <a:ext cx="1628503" cy="276999"/>
          </a:xfrm>
          <a:prstGeom prst="rect">
            <a:avLst/>
          </a:prstGeom>
          <a:noFill/>
        </p:spPr>
        <p:txBody>
          <a:bodyPr wrap="square" rtlCol="0">
            <a:spAutoFit/>
          </a:bodyPr>
          <a:lstStyle/>
          <a:p>
            <a:r>
              <a:rPr lang="nl-NL" sz="1200" dirty="0">
                <a:hlinkClick r:id="rId3"/>
              </a:rPr>
              <a:t>bron: </a:t>
            </a:r>
            <a:r>
              <a:rPr lang="nl-NL" sz="1200" dirty="0" err="1">
                <a:hlinkClick r:id="rId3"/>
              </a:rPr>
              <a:t>visual</a:t>
            </a:r>
            <a:r>
              <a:rPr lang="nl-NL" sz="1200" dirty="0">
                <a:hlinkClick r:id="rId3"/>
              </a:rPr>
              <a:t> capitalist</a:t>
            </a:r>
            <a:endParaRPr lang="nl-NL" sz="1200" dirty="0"/>
          </a:p>
        </p:txBody>
      </p:sp>
    </p:spTree>
    <p:extLst>
      <p:ext uri="{BB962C8B-B14F-4D97-AF65-F5344CB8AC3E}">
        <p14:creationId xmlns:p14="http://schemas.microsoft.com/office/powerpoint/2010/main" val="1618747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6A21-93BA-3712-5EBC-E74A11C7E88E}"/>
              </a:ext>
            </a:extLst>
          </p:cNvPr>
          <p:cNvSpPr>
            <a:spLocks noGrp="1"/>
          </p:cNvSpPr>
          <p:nvPr>
            <p:ph type="title"/>
          </p:nvPr>
        </p:nvSpPr>
        <p:spPr/>
        <p:txBody>
          <a:bodyPr/>
          <a:lstStyle/>
          <a:p>
            <a:r>
              <a:rPr lang="en-US" dirty="0"/>
              <a:t>Per capita </a:t>
            </a:r>
            <a:r>
              <a:rPr lang="en-US" dirty="0" err="1"/>
              <a:t>cumulatief</a:t>
            </a:r>
            <a:r>
              <a:rPr lang="en-US" dirty="0"/>
              <a:t> tCO</a:t>
            </a:r>
            <a:r>
              <a:rPr lang="en-US" baseline="-25000" dirty="0"/>
              <a:t>2</a:t>
            </a:r>
            <a:endParaRPr lang="nl-NL" baseline="-25000" dirty="0"/>
          </a:p>
        </p:txBody>
      </p:sp>
      <p:graphicFrame>
        <p:nvGraphicFramePr>
          <p:cNvPr id="3" name="Grafiek 2">
            <a:extLst>
              <a:ext uri="{FF2B5EF4-FFF2-40B4-BE49-F238E27FC236}">
                <a16:creationId xmlns:a16="http://schemas.microsoft.com/office/drawing/2014/main" id="{E51BF223-B43D-7689-D32D-BAB26BD9FDB3}"/>
              </a:ext>
            </a:extLst>
          </p:cNvPr>
          <p:cNvGraphicFramePr>
            <a:graphicFrameLocks/>
          </p:cNvGraphicFramePr>
          <p:nvPr>
            <p:extLst>
              <p:ext uri="{D42A27DB-BD31-4B8C-83A1-F6EECF244321}">
                <p14:modId xmlns:p14="http://schemas.microsoft.com/office/powerpoint/2010/main" val="1040766803"/>
              </p:ext>
            </p:extLst>
          </p:nvPr>
        </p:nvGraphicFramePr>
        <p:xfrm>
          <a:off x="3810000" y="1905000"/>
          <a:ext cx="4572000" cy="2748915"/>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vak 3">
            <a:extLst>
              <a:ext uri="{FF2B5EF4-FFF2-40B4-BE49-F238E27FC236}">
                <a16:creationId xmlns:a16="http://schemas.microsoft.com/office/drawing/2014/main" id="{97A64AB2-CA8B-8107-9311-7BA928135B7F}"/>
              </a:ext>
            </a:extLst>
          </p:cNvPr>
          <p:cNvSpPr txBox="1"/>
          <p:nvPr/>
        </p:nvSpPr>
        <p:spPr>
          <a:xfrm>
            <a:off x="2592924" y="4953001"/>
            <a:ext cx="7360973" cy="1200329"/>
          </a:xfrm>
          <a:prstGeom prst="rect">
            <a:avLst/>
          </a:prstGeom>
          <a:noFill/>
        </p:spPr>
        <p:txBody>
          <a:bodyPr wrap="square" rtlCol="0">
            <a:spAutoFit/>
          </a:bodyPr>
          <a:lstStyle/>
          <a:p>
            <a:r>
              <a:rPr lang="en-US" dirty="0"/>
              <a:t>China, </a:t>
            </a:r>
            <a:r>
              <a:rPr lang="en-US" dirty="0" err="1"/>
              <a:t>Indonesie</a:t>
            </a:r>
            <a:r>
              <a:rPr lang="en-US" dirty="0"/>
              <a:t>, </a:t>
            </a:r>
            <a:r>
              <a:rPr lang="en-US" dirty="0" err="1"/>
              <a:t>Brazilie</a:t>
            </a:r>
            <a:r>
              <a:rPr lang="en-US" dirty="0"/>
              <a:t> en India </a:t>
            </a:r>
            <a:r>
              <a:rPr lang="en-US" dirty="0" err="1"/>
              <a:t>hebben</a:t>
            </a:r>
            <a:r>
              <a:rPr lang="en-US" dirty="0"/>
              <a:t> 42% van de </a:t>
            </a:r>
            <a:r>
              <a:rPr lang="en-US" dirty="0" err="1"/>
              <a:t>wereldbevolking</a:t>
            </a:r>
            <a:r>
              <a:rPr lang="en-US" dirty="0"/>
              <a:t> en 23% van de </a:t>
            </a:r>
            <a:r>
              <a:rPr lang="en-US" dirty="0" err="1"/>
              <a:t>cumulatieve</a:t>
            </a:r>
            <a:r>
              <a:rPr lang="en-US" dirty="0"/>
              <a:t> </a:t>
            </a:r>
            <a:r>
              <a:rPr lang="en-US" dirty="0" err="1"/>
              <a:t>uitstoot</a:t>
            </a:r>
            <a:r>
              <a:rPr lang="en-US" dirty="0"/>
              <a:t>.</a:t>
            </a:r>
          </a:p>
          <a:p>
            <a:endParaRPr lang="en-US" dirty="0"/>
          </a:p>
          <a:p>
            <a:r>
              <a:rPr lang="en-US" dirty="0"/>
              <a:t>(</a:t>
            </a:r>
            <a:r>
              <a:rPr lang="en-US" dirty="0" err="1">
                <a:hlinkClick r:id="rId3"/>
              </a:rPr>
              <a:t>bron</a:t>
            </a:r>
            <a:r>
              <a:rPr lang="en-US" dirty="0"/>
              <a:t>)</a:t>
            </a:r>
            <a:endParaRPr lang="nl-NL" dirty="0"/>
          </a:p>
        </p:txBody>
      </p:sp>
    </p:spTree>
    <p:extLst>
      <p:ext uri="{BB962C8B-B14F-4D97-AF65-F5344CB8AC3E}">
        <p14:creationId xmlns:p14="http://schemas.microsoft.com/office/powerpoint/2010/main" val="5443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hlinkClick r:id="rId3"/>
          </p:cNvPr>
          <p:cNvSpPr txBox="1"/>
          <p:nvPr/>
        </p:nvSpPr>
        <p:spPr>
          <a:xfrm>
            <a:off x="10333231" y="6581001"/>
            <a:ext cx="2447108" cy="276999"/>
          </a:xfrm>
          <a:prstGeom prst="rect">
            <a:avLst/>
          </a:prstGeom>
          <a:noFill/>
        </p:spPr>
        <p:txBody>
          <a:bodyPr wrap="square" rtlCol="0">
            <a:spAutoFit/>
          </a:bodyPr>
          <a:lstStyle/>
          <a:p>
            <a:r>
              <a:rPr lang="nl-NL" sz="1200" dirty="0">
                <a:hlinkClick r:id="rId3"/>
              </a:rPr>
              <a:t>bron: Earth </a:t>
            </a:r>
            <a:r>
              <a:rPr lang="nl-NL" sz="1200" dirty="0" err="1">
                <a:hlinkClick r:id="rId3"/>
              </a:rPr>
              <a:t>Overshoot</a:t>
            </a:r>
            <a:r>
              <a:rPr lang="nl-NL" sz="1200" dirty="0">
                <a:hlinkClick r:id="rId3"/>
              </a:rPr>
              <a:t> Day </a:t>
            </a:r>
            <a:endParaRPr lang="nl-NL" sz="1200" dirty="0"/>
          </a:p>
        </p:txBody>
      </p:sp>
      <p:sp>
        <p:nvSpPr>
          <p:cNvPr id="2" name="Tekstvak 1"/>
          <p:cNvSpPr txBox="1"/>
          <p:nvPr/>
        </p:nvSpPr>
        <p:spPr>
          <a:xfrm>
            <a:off x="1047124" y="337770"/>
            <a:ext cx="10663882" cy="861774"/>
          </a:xfrm>
          <a:prstGeom prst="rect">
            <a:avLst/>
          </a:prstGeom>
          <a:noFill/>
        </p:spPr>
        <p:txBody>
          <a:bodyPr wrap="square" rtlCol="0">
            <a:spAutoFit/>
          </a:bodyPr>
          <a:lstStyle/>
          <a:p>
            <a:r>
              <a:rPr lang="nl-NL" sz="3200" b="1" dirty="0">
                <a:solidFill>
                  <a:srgbClr val="27B7B8"/>
                </a:solidFill>
              </a:rPr>
              <a:t>Benodigde </a:t>
            </a:r>
            <a:r>
              <a:rPr lang="nl-NL" sz="3200" b="1" dirty="0" err="1">
                <a:solidFill>
                  <a:srgbClr val="27B7B8"/>
                </a:solidFill>
              </a:rPr>
              <a:t>aardes</a:t>
            </a:r>
            <a:r>
              <a:rPr lang="nl-NL" sz="3200" b="1" dirty="0">
                <a:solidFill>
                  <a:srgbClr val="27B7B8"/>
                </a:solidFill>
              </a:rPr>
              <a:t> als iedereen leeft zoals in:</a:t>
            </a:r>
            <a:endParaRPr lang="nl-NL" sz="3200" dirty="0">
              <a:solidFill>
                <a:srgbClr val="27B7B8"/>
              </a:solidFill>
            </a:endParaRPr>
          </a:p>
          <a:p>
            <a:r>
              <a:rPr lang="nl-NL" dirty="0"/>
              <a:t> </a:t>
            </a:r>
          </a:p>
        </p:txBody>
      </p:sp>
      <p:sp>
        <p:nvSpPr>
          <p:cNvPr id="4" name="Tekstvak 3"/>
          <p:cNvSpPr txBox="1"/>
          <p:nvPr/>
        </p:nvSpPr>
        <p:spPr>
          <a:xfrm>
            <a:off x="1082596" y="1238233"/>
            <a:ext cx="9976701" cy="6278642"/>
          </a:xfrm>
          <a:prstGeom prst="rect">
            <a:avLst/>
          </a:prstGeom>
          <a:noFill/>
        </p:spPr>
        <p:txBody>
          <a:bodyPr wrap="square" rtlCol="0">
            <a:spAutoFit/>
          </a:bodyPr>
          <a:lstStyle/>
          <a:p>
            <a:r>
              <a:rPr lang="nl-NL" sz="2200" b="1" dirty="0"/>
              <a:t>Pakistan                                        </a:t>
            </a:r>
            <a:r>
              <a:rPr lang="nl-NL" sz="2200" dirty="0"/>
              <a:t>0,5</a:t>
            </a:r>
          </a:p>
          <a:p>
            <a:endParaRPr lang="nl-NL" sz="2200" b="1" dirty="0"/>
          </a:p>
          <a:p>
            <a:r>
              <a:rPr lang="nl-NL" sz="2200" b="1" dirty="0"/>
              <a:t>Kenia                                              </a:t>
            </a:r>
            <a:r>
              <a:rPr lang="nl-NL" sz="2200" dirty="0"/>
              <a:t>0,6</a:t>
            </a:r>
          </a:p>
          <a:p>
            <a:endParaRPr lang="nl-NL" sz="2200" b="1" dirty="0"/>
          </a:p>
          <a:p>
            <a:r>
              <a:rPr lang="nl-NL" sz="2200" b="1" dirty="0"/>
              <a:t>Zuid-Soedan                                    </a:t>
            </a:r>
            <a:r>
              <a:rPr lang="nl-NL" sz="2200" dirty="0"/>
              <a:t>1</a:t>
            </a:r>
          </a:p>
          <a:p>
            <a:endParaRPr lang="nl-NL" sz="2200" b="1" dirty="0"/>
          </a:p>
          <a:p>
            <a:r>
              <a:rPr lang="nl-NL" sz="2200" b="1" dirty="0"/>
              <a:t>Venezuela                                             </a:t>
            </a:r>
            <a:r>
              <a:rPr lang="nl-NL" sz="2200" dirty="0"/>
              <a:t>1,5</a:t>
            </a:r>
          </a:p>
          <a:p>
            <a:endParaRPr lang="nl-NL" sz="2200" b="1" dirty="0"/>
          </a:p>
          <a:p>
            <a:r>
              <a:rPr lang="nl-NL" sz="2200" b="1" dirty="0"/>
              <a:t>Spanje                                                             </a:t>
            </a:r>
            <a:r>
              <a:rPr lang="nl-NL" sz="2200" dirty="0"/>
              <a:t>2,8</a:t>
            </a:r>
          </a:p>
          <a:p>
            <a:endParaRPr lang="nl-NL" sz="2200" b="1" dirty="0"/>
          </a:p>
          <a:p>
            <a:r>
              <a:rPr lang="nl-NL" sz="2200" b="1" dirty="0">
                <a:solidFill>
                  <a:schemeClr val="accent2">
                    <a:lumMod val="75000"/>
                  </a:schemeClr>
                </a:solidFill>
              </a:rPr>
              <a:t>Nederland                                                              </a:t>
            </a:r>
            <a:r>
              <a:rPr lang="nl-NL" sz="2200" dirty="0">
                <a:solidFill>
                  <a:schemeClr val="accent2">
                    <a:lumMod val="75000"/>
                  </a:schemeClr>
                </a:solidFill>
              </a:rPr>
              <a:t>3,6</a:t>
            </a:r>
          </a:p>
          <a:p>
            <a:endParaRPr lang="nl-NL" sz="2200" b="1" dirty="0"/>
          </a:p>
          <a:p>
            <a:r>
              <a:rPr lang="nl-NL" sz="2200" b="1" dirty="0"/>
              <a:t>Amerika                                                                              </a:t>
            </a:r>
            <a:r>
              <a:rPr lang="nl-NL" sz="2200" dirty="0"/>
              <a:t>5,1</a:t>
            </a:r>
          </a:p>
          <a:p>
            <a:endParaRPr lang="nl-NL" sz="2200" b="1" dirty="0"/>
          </a:p>
          <a:p>
            <a:r>
              <a:rPr lang="nl-NL" sz="2200" b="1" dirty="0"/>
              <a:t>Qatar                                                                                                                  </a:t>
            </a:r>
            <a:r>
              <a:rPr lang="nl-NL" sz="2200" dirty="0"/>
              <a:t>9</a:t>
            </a:r>
          </a:p>
          <a:p>
            <a:endParaRPr lang="nl-NL" dirty="0"/>
          </a:p>
          <a:p>
            <a:endParaRPr lang="nl-NL" dirty="0"/>
          </a:p>
          <a:p>
            <a:endParaRPr lang="nl-NL" dirty="0"/>
          </a:p>
          <a:p>
            <a:endParaRPr lang="nl-NL" dirty="0"/>
          </a:p>
        </p:txBody>
      </p:sp>
      <p:pic>
        <p:nvPicPr>
          <p:cNvPr id="18" name="Afbeelding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81562" y="4493269"/>
            <a:ext cx="1930486" cy="583821"/>
          </a:xfrm>
          <a:prstGeom prst="rect">
            <a:avLst/>
          </a:prstGeom>
        </p:spPr>
      </p:pic>
      <p:pic>
        <p:nvPicPr>
          <p:cNvPr id="20" name="Afbeelding 1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81562" y="1125402"/>
            <a:ext cx="299388" cy="587513"/>
          </a:xfrm>
          <a:prstGeom prst="rect">
            <a:avLst/>
          </a:prstGeom>
        </p:spPr>
      </p:pic>
      <p:pic>
        <p:nvPicPr>
          <p:cNvPr id="21" name="Afbeelding 2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181562" y="1833596"/>
            <a:ext cx="336458" cy="608368"/>
          </a:xfrm>
          <a:prstGeom prst="rect">
            <a:avLst/>
          </a:prstGeom>
        </p:spPr>
      </p:pic>
      <p:pic>
        <p:nvPicPr>
          <p:cNvPr id="22" name="Afbeelding 2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181562" y="2509442"/>
            <a:ext cx="534166" cy="599787"/>
          </a:xfrm>
          <a:prstGeom prst="rect">
            <a:avLst/>
          </a:prstGeom>
        </p:spPr>
      </p:pic>
      <p:pic>
        <p:nvPicPr>
          <p:cNvPr id="23" name="Afbeelding 2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181562" y="3186608"/>
            <a:ext cx="818372" cy="602243"/>
          </a:xfrm>
          <a:prstGeom prst="rect">
            <a:avLst/>
          </a:prstGeom>
        </p:spPr>
      </p:pic>
      <p:pic>
        <p:nvPicPr>
          <p:cNvPr id="24" name="Afbeelding 23"/>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181562" y="3859958"/>
            <a:ext cx="1436209" cy="559088"/>
          </a:xfrm>
          <a:prstGeom prst="rect">
            <a:avLst/>
          </a:prstGeom>
        </p:spPr>
      </p:pic>
      <p:pic>
        <p:nvPicPr>
          <p:cNvPr id="27" name="Afbeelding 26"/>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181562" y="5863689"/>
            <a:ext cx="1572134" cy="595317"/>
          </a:xfrm>
          <a:prstGeom prst="rect">
            <a:avLst/>
          </a:prstGeom>
        </p:spPr>
      </p:pic>
      <p:pic>
        <p:nvPicPr>
          <p:cNvPr id="29" name="Afbeelding 28"/>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181562" y="5191788"/>
            <a:ext cx="1065507" cy="598780"/>
          </a:xfrm>
          <a:prstGeom prst="rect">
            <a:avLst/>
          </a:prstGeom>
        </p:spPr>
      </p:pic>
      <p:pic>
        <p:nvPicPr>
          <p:cNvPr id="30" name="Afbeelding 29"/>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247069" y="5191788"/>
            <a:ext cx="1065507" cy="598780"/>
          </a:xfrm>
          <a:prstGeom prst="rect">
            <a:avLst/>
          </a:prstGeom>
        </p:spPr>
      </p:pic>
      <p:pic>
        <p:nvPicPr>
          <p:cNvPr id="31" name="Afbeelding 30"/>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791664" y="5191788"/>
            <a:ext cx="98853" cy="652958"/>
          </a:xfrm>
          <a:prstGeom prst="rect">
            <a:avLst/>
          </a:prstGeom>
        </p:spPr>
      </p:pic>
      <p:pic>
        <p:nvPicPr>
          <p:cNvPr id="33" name="Afbeelding 3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753696" y="5858055"/>
            <a:ext cx="1572134" cy="595317"/>
          </a:xfrm>
          <a:prstGeom prst="rect">
            <a:avLst/>
          </a:prstGeom>
        </p:spPr>
      </p:pic>
      <p:pic>
        <p:nvPicPr>
          <p:cNvPr id="34" name="Afbeelding 33"/>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304231" y="5858055"/>
            <a:ext cx="1572134" cy="595317"/>
          </a:xfrm>
          <a:prstGeom prst="rect">
            <a:avLst/>
          </a:prstGeom>
        </p:spPr>
      </p:pic>
      <p:pic>
        <p:nvPicPr>
          <p:cNvPr id="35" name="Afbeelding 3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87862" y="5210373"/>
            <a:ext cx="534166" cy="599787"/>
          </a:xfrm>
          <a:prstGeom prst="rect">
            <a:avLst/>
          </a:prstGeom>
        </p:spPr>
      </p:pic>
    </p:spTree>
    <p:extLst>
      <p:ext uri="{BB962C8B-B14F-4D97-AF65-F5344CB8AC3E}">
        <p14:creationId xmlns:p14="http://schemas.microsoft.com/office/powerpoint/2010/main" val="264984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8804" y="177113"/>
            <a:ext cx="5331822" cy="2790320"/>
          </a:xfrm>
          <a:prstGeom prst="rect">
            <a:avLst/>
          </a:prstGeom>
        </p:spPr>
      </p:pic>
      <p:sp>
        <p:nvSpPr>
          <p:cNvPr id="4" name="Tekstvak 3">
            <a:extLst>
              <a:ext uri="{FF2B5EF4-FFF2-40B4-BE49-F238E27FC236}">
                <a16:creationId xmlns:a16="http://schemas.microsoft.com/office/drawing/2014/main" id="{B7E4463C-B60F-5D1B-D8EA-CC302AE27062}"/>
              </a:ext>
            </a:extLst>
          </p:cNvPr>
          <p:cNvSpPr txBox="1"/>
          <p:nvPr/>
        </p:nvSpPr>
        <p:spPr>
          <a:xfrm>
            <a:off x="1112107" y="840259"/>
            <a:ext cx="7117493" cy="5078313"/>
          </a:xfrm>
          <a:prstGeom prst="rect">
            <a:avLst/>
          </a:prstGeom>
          <a:noFill/>
        </p:spPr>
        <p:txBody>
          <a:bodyPr wrap="square" rtlCol="0">
            <a:spAutoFit/>
          </a:bodyPr>
          <a:lstStyle/>
          <a:p>
            <a:r>
              <a:rPr lang="nl-NL" sz="3600" b="1" dirty="0">
                <a:latin typeface="+mn-lt"/>
              </a:rPr>
              <a:t>Programma:</a:t>
            </a:r>
            <a:br>
              <a:rPr lang="nl-NL" sz="3600" b="1" dirty="0">
                <a:latin typeface="+mn-lt"/>
              </a:rPr>
            </a:br>
            <a:r>
              <a:rPr lang="nl-NL" sz="3600" b="1" dirty="0">
                <a:latin typeface="+mn-lt"/>
              </a:rPr>
              <a:t>1. Introductie</a:t>
            </a:r>
            <a:br>
              <a:rPr lang="nl-NL" sz="3600" b="1" dirty="0">
                <a:latin typeface="+mn-lt"/>
              </a:rPr>
            </a:br>
            <a:r>
              <a:rPr lang="nl-NL" sz="3600" b="1" dirty="0">
                <a:latin typeface="+mn-lt"/>
              </a:rPr>
              <a:t>2. Model construeren</a:t>
            </a:r>
            <a:br>
              <a:rPr lang="nl-NL" sz="3600" b="1" dirty="0">
                <a:latin typeface="+mn-lt"/>
              </a:rPr>
            </a:br>
            <a:r>
              <a:rPr lang="nl-NL" sz="3600" b="1" dirty="0">
                <a:latin typeface="+mn-lt"/>
              </a:rPr>
              <a:t>3. Reflectie op model 20’</a:t>
            </a:r>
          </a:p>
          <a:p>
            <a:r>
              <a:rPr lang="nl-NL" sz="3600" b="1" dirty="0">
                <a:latin typeface="+mn-lt"/>
              </a:rPr>
              <a:t>4. Plaspauze</a:t>
            </a:r>
            <a:br>
              <a:rPr lang="nl-NL" sz="3600" b="1" dirty="0">
                <a:latin typeface="+mn-lt"/>
              </a:rPr>
            </a:br>
            <a:r>
              <a:rPr lang="nl-NL" sz="3600" b="1" dirty="0">
                <a:latin typeface="+mn-lt"/>
              </a:rPr>
              <a:t>5. Korte presentatie 30’</a:t>
            </a:r>
            <a:br>
              <a:rPr lang="nl-NL" sz="3600" b="1" dirty="0">
                <a:latin typeface="+mn-lt"/>
              </a:rPr>
            </a:br>
            <a:r>
              <a:rPr lang="nl-NL" sz="3600" b="1" dirty="0">
                <a:latin typeface="+mn-lt"/>
              </a:rPr>
              <a:t>6.Handelingsperspectieven 30’</a:t>
            </a:r>
            <a:br>
              <a:rPr lang="nl-NL" sz="3600" b="1" dirty="0">
                <a:latin typeface="+mn-lt"/>
              </a:rPr>
            </a:br>
            <a:br>
              <a:rPr lang="nl-NL" sz="3600" b="1" dirty="0">
                <a:latin typeface="+mn-lt"/>
              </a:rPr>
            </a:br>
            <a:endParaRPr lang="nl-NL" sz="3600" dirty="0"/>
          </a:p>
        </p:txBody>
      </p:sp>
    </p:spTree>
    <p:extLst>
      <p:ext uri="{BB962C8B-B14F-4D97-AF65-F5344CB8AC3E}">
        <p14:creationId xmlns:p14="http://schemas.microsoft.com/office/powerpoint/2010/main" val="792893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r="-13890"/>
          <a:stretch/>
        </p:blipFill>
        <p:spPr>
          <a:xfrm>
            <a:off x="1666874" y="271332"/>
            <a:ext cx="10296526" cy="6586668"/>
          </a:xfrm>
          <a:prstGeom prst="rect">
            <a:avLst/>
          </a:prstGeom>
        </p:spPr>
      </p:pic>
      <p:sp>
        <p:nvSpPr>
          <p:cNvPr id="5" name="Tekstvak 4"/>
          <p:cNvSpPr txBox="1"/>
          <p:nvPr/>
        </p:nvSpPr>
        <p:spPr>
          <a:xfrm>
            <a:off x="11225793" y="6581001"/>
            <a:ext cx="2152650" cy="276999"/>
          </a:xfrm>
          <a:prstGeom prst="rect">
            <a:avLst/>
          </a:prstGeom>
          <a:noFill/>
        </p:spPr>
        <p:txBody>
          <a:bodyPr wrap="square" rtlCol="0">
            <a:spAutoFit/>
          </a:bodyPr>
          <a:lstStyle/>
          <a:p>
            <a:r>
              <a:rPr lang="nl-NL" sz="1200" dirty="0">
                <a:hlinkClick r:id="rId3"/>
              </a:rPr>
              <a:t>bron: Oxfam</a:t>
            </a:r>
            <a:endParaRPr lang="nl-NL" sz="1200" dirty="0"/>
          </a:p>
        </p:txBody>
      </p:sp>
    </p:spTree>
    <p:extLst>
      <p:ext uri="{BB962C8B-B14F-4D97-AF65-F5344CB8AC3E}">
        <p14:creationId xmlns:p14="http://schemas.microsoft.com/office/powerpoint/2010/main" val="3421046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kstvak 4"/>
          <p:cNvSpPr txBox="1"/>
          <p:nvPr/>
        </p:nvSpPr>
        <p:spPr>
          <a:xfrm>
            <a:off x="11225793" y="6581001"/>
            <a:ext cx="2152650" cy="276999"/>
          </a:xfrm>
          <a:prstGeom prst="rect">
            <a:avLst/>
          </a:prstGeom>
          <a:noFill/>
        </p:spPr>
        <p:txBody>
          <a:bodyPr wrap="square" rtlCol="0">
            <a:spAutoFit/>
          </a:bodyPr>
          <a:lstStyle/>
          <a:p>
            <a:r>
              <a:rPr lang="nl-NL" sz="1200" dirty="0">
                <a:hlinkClick r:id="rId3"/>
              </a:rPr>
              <a:t>bron: PNAS</a:t>
            </a:r>
            <a:endParaRPr lang="nl-NL" sz="1200" dirty="0"/>
          </a:p>
        </p:txBody>
      </p:sp>
      <p:pic>
        <p:nvPicPr>
          <p:cNvPr id="4" name="Afbeelding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90700" y="1299664"/>
            <a:ext cx="8296275" cy="5424986"/>
          </a:xfrm>
          <a:prstGeom prst="rect">
            <a:avLst/>
          </a:prstGeom>
        </p:spPr>
      </p:pic>
      <p:sp>
        <p:nvSpPr>
          <p:cNvPr id="6" name="Tekstvak 5"/>
          <p:cNvSpPr txBox="1"/>
          <p:nvPr/>
        </p:nvSpPr>
        <p:spPr>
          <a:xfrm>
            <a:off x="600075" y="337770"/>
            <a:ext cx="11110931" cy="707886"/>
          </a:xfrm>
          <a:prstGeom prst="rect">
            <a:avLst/>
          </a:prstGeom>
          <a:noFill/>
        </p:spPr>
        <p:txBody>
          <a:bodyPr wrap="square" rtlCol="0">
            <a:spAutoFit/>
          </a:bodyPr>
          <a:lstStyle/>
          <a:p>
            <a:pPr algn="ctr"/>
            <a:r>
              <a:rPr lang="nl-NL" sz="2000" b="1" dirty="0">
                <a:solidFill>
                  <a:srgbClr val="70AD47"/>
                </a:solidFill>
              </a:rPr>
              <a:t>Waargenomen frequentie van statistisch zeer extreme weersomstandigheden </a:t>
            </a:r>
          </a:p>
          <a:p>
            <a:pPr algn="ctr"/>
            <a:r>
              <a:rPr lang="nl-NL" sz="2000" b="1" dirty="0">
                <a:solidFill>
                  <a:srgbClr val="70AD47"/>
                </a:solidFill>
              </a:rPr>
              <a:t>(</a:t>
            </a:r>
            <a:r>
              <a:rPr lang="nl-NL" sz="2000" b="1" i="1" dirty="0">
                <a:solidFill>
                  <a:srgbClr val="70AD47"/>
                </a:solidFill>
              </a:rPr>
              <a:t>Three Sigma events: </a:t>
            </a:r>
            <a:r>
              <a:rPr lang="nl-NL" sz="2000" b="1" dirty="0">
                <a:solidFill>
                  <a:srgbClr val="70AD47"/>
                </a:solidFill>
              </a:rPr>
              <a:t>extreme </a:t>
            </a:r>
            <a:r>
              <a:rPr lang="nl-NL" sz="2000" b="1" dirty="0" err="1">
                <a:solidFill>
                  <a:srgbClr val="70AD47"/>
                </a:solidFill>
              </a:rPr>
              <a:t>droogtes</a:t>
            </a:r>
            <a:r>
              <a:rPr lang="nl-NL" sz="2000" b="1" dirty="0">
                <a:solidFill>
                  <a:srgbClr val="70AD47"/>
                </a:solidFill>
              </a:rPr>
              <a:t>, overstromingen en hittegolven)</a:t>
            </a:r>
            <a:endParaRPr lang="nl-NL" sz="1200" dirty="0"/>
          </a:p>
        </p:txBody>
      </p:sp>
    </p:spTree>
    <p:extLst>
      <p:ext uri="{BB962C8B-B14F-4D97-AF65-F5344CB8AC3E}">
        <p14:creationId xmlns:p14="http://schemas.microsoft.com/office/powerpoint/2010/main" val="328537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6901773" y="6578321"/>
            <a:ext cx="1483765" cy="276999"/>
          </a:xfrm>
          <a:prstGeom prst="rect">
            <a:avLst/>
          </a:prstGeom>
          <a:noFill/>
        </p:spPr>
        <p:txBody>
          <a:bodyPr wrap="square" rtlCol="0">
            <a:spAutoFit/>
          </a:bodyPr>
          <a:lstStyle/>
          <a:p>
            <a:r>
              <a:rPr lang="nl-NL" sz="1200" dirty="0">
                <a:hlinkClick r:id="rId3"/>
              </a:rPr>
              <a:t>bron: </a:t>
            </a:r>
            <a:r>
              <a:rPr lang="nl-NL" sz="1200" dirty="0" err="1">
                <a:hlinkClick r:id="rId3"/>
              </a:rPr>
              <a:t>Ecorys</a:t>
            </a:r>
            <a:endParaRPr lang="nl-NL" sz="1200" dirty="0"/>
          </a:p>
        </p:txBody>
      </p:sp>
      <p:pic>
        <p:nvPicPr>
          <p:cNvPr id="3" name="Afbeelding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4126" y="1399361"/>
            <a:ext cx="7355404" cy="5246032"/>
          </a:xfrm>
          <a:prstGeom prst="rect">
            <a:avLst/>
          </a:prstGeom>
        </p:spPr>
      </p:pic>
      <p:sp>
        <p:nvSpPr>
          <p:cNvPr id="6" name="Tekstvak 5"/>
          <p:cNvSpPr txBox="1"/>
          <p:nvPr/>
        </p:nvSpPr>
        <p:spPr>
          <a:xfrm>
            <a:off x="0" y="296533"/>
            <a:ext cx="7924164" cy="1107996"/>
          </a:xfrm>
          <a:prstGeom prst="rect">
            <a:avLst/>
          </a:prstGeom>
          <a:noFill/>
        </p:spPr>
        <p:txBody>
          <a:bodyPr wrap="square" rtlCol="0">
            <a:spAutoFit/>
          </a:bodyPr>
          <a:lstStyle/>
          <a:p>
            <a:pPr algn="ctr"/>
            <a:r>
              <a:rPr lang="nl-NL" sz="2400" b="1" dirty="0">
                <a:solidFill>
                  <a:srgbClr val="005288"/>
                </a:solidFill>
              </a:rPr>
              <a:t>CO2-uitstoot per inkomensklasse en consumptiecategorie</a:t>
            </a:r>
          </a:p>
          <a:p>
            <a:pPr algn="ctr"/>
            <a:r>
              <a:rPr lang="nl-NL" sz="2400" b="1" dirty="0">
                <a:solidFill>
                  <a:srgbClr val="005288"/>
                </a:solidFill>
              </a:rPr>
              <a:t>in Nederland in tonnen per jaar (2018)</a:t>
            </a:r>
            <a:endParaRPr lang="nl-NL" sz="2400" dirty="0">
              <a:solidFill>
                <a:srgbClr val="005288"/>
              </a:solidFill>
            </a:endParaRPr>
          </a:p>
          <a:p>
            <a:r>
              <a:rPr lang="nl-NL" dirty="0"/>
              <a:t> </a:t>
            </a:r>
          </a:p>
        </p:txBody>
      </p:sp>
      <p:sp>
        <p:nvSpPr>
          <p:cNvPr id="7" name="Tekstvak 6"/>
          <p:cNvSpPr txBox="1"/>
          <p:nvPr/>
        </p:nvSpPr>
        <p:spPr>
          <a:xfrm>
            <a:off x="8447173" y="369809"/>
            <a:ext cx="3258590" cy="830997"/>
          </a:xfrm>
          <a:prstGeom prst="rect">
            <a:avLst/>
          </a:prstGeom>
          <a:noFill/>
        </p:spPr>
        <p:txBody>
          <a:bodyPr wrap="square" rtlCol="0">
            <a:spAutoFit/>
          </a:bodyPr>
          <a:lstStyle/>
          <a:p>
            <a:pPr algn="ctr"/>
            <a:r>
              <a:rPr lang="nl-NL" sz="2400" b="1" dirty="0">
                <a:solidFill>
                  <a:srgbClr val="005288"/>
                </a:solidFill>
              </a:rPr>
              <a:t>Gemiddelde uitstoot </a:t>
            </a:r>
          </a:p>
          <a:p>
            <a:pPr algn="ctr"/>
            <a:r>
              <a:rPr lang="nl-NL" sz="2400" b="1" dirty="0">
                <a:solidFill>
                  <a:srgbClr val="005288"/>
                </a:solidFill>
              </a:rPr>
              <a:t>per jaar per persoon</a:t>
            </a:r>
          </a:p>
        </p:txBody>
      </p:sp>
      <p:sp>
        <p:nvSpPr>
          <p:cNvPr id="8" name="Tekstvak 7"/>
          <p:cNvSpPr txBox="1"/>
          <p:nvPr/>
        </p:nvSpPr>
        <p:spPr>
          <a:xfrm>
            <a:off x="8447173" y="1715635"/>
            <a:ext cx="3258590" cy="3785652"/>
          </a:xfrm>
          <a:prstGeom prst="rect">
            <a:avLst/>
          </a:prstGeom>
          <a:noFill/>
        </p:spPr>
        <p:txBody>
          <a:bodyPr wrap="square" rtlCol="0">
            <a:spAutoFit/>
          </a:bodyPr>
          <a:lstStyle/>
          <a:p>
            <a:r>
              <a:rPr lang="nl-NL" sz="2400" b="1" dirty="0">
                <a:solidFill>
                  <a:srgbClr val="006DB6"/>
                </a:solidFill>
              </a:rPr>
              <a:t>Nodig</a:t>
            </a:r>
          </a:p>
          <a:p>
            <a:r>
              <a:rPr lang="nl-NL" sz="2400" dirty="0">
                <a:solidFill>
                  <a:srgbClr val="005288"/>
                </a:solidFill>
              </a:rPr>
              <a:t>1,5°C scenario   1,1 ton</a:t>
            </a:r>
          </a:p>
          <a:p>
            <a:r>
              <a:rPr lang="nl-NL" sz="2400" dirty="0">
                <a:solidFill>
                  <a:srgbClr val="005288"/>
                </a:solidFill>
              </a:rPr>
              <a:t>2°C scenario	  3,4 ton</a:t>
            </a:r>
          </a:p>
          <a:p>
            <a:endParaRPr lang="nl-NL" sz="2400" b="1" dirty="0">
              <a:solidFill>
                <a:srgbClr val="009696"/>
              </a:solidFill>
            </a:endParaRPr>
          </a:p>
          <a:p>
            <a:r>
              <a:rPr lang="nl-NL" sz="2400" b="1" dirty="0">
                <a:solidFill>
                  <a:srgbClr val="006DB6"/>
                </a:solidFill>
              </a:rPr>
              <a:t>Huidig</a:t>
            </a:r>
          </a:p>
          <a:p>
            <a:r>
              <a:rPr lang="nl-NL" sz="2400" dirty="0">
                <a:solidFill>
                  <a:srgbClr val="005288"/>
                </a:solidFill>
              </a:rPr>
              <a:t>wereldburger	  4,4 ton</a:t>
            </a:r>
          </a:p>
          <a:p>
            <a:r>
              <a:rPr lang="nl-NL" sz="2400" dirty="0">
                <a:solidFill>
                  <a:srgbClr val="005288"/>
                </a:solidFill>
              </a:rPr>
              <a:t>Ethiopië 	  0,16 ton</a:t>
            </a:r>
          </a:p>
          <a:p>
            <a:r>
              <a:rPr lang="nl-NL" sz="2400" dirty="0">
                <a:solidFill>
                  <a:srgbClr val="005288"/>
                </a:solidFill>
              </a:rPr>
              <a:t>Nederland	  9 ton</a:t>
            </a:r>
          </a:p>
          <a:p>
            <a:r>
              <a:rPr lang="nl-NL" sz="2400" dirty="0">
                <a:solidFill>
                  <a:srgbClr val="005288"/>
                </a:solidFill>
              </a:rPr>
              <a:t>Qatar 		  30 ton </a:t>
            </a:r>
          </a:p>
          <a:p>
            <a:endParaRPr lang="nl-NL" sz="2400" dirty="0">
              <a:solidFill>
                <a:srgbClr val="005288"/>
              </a:solidFill>
            </a:endParaRPr>
          </a:p>
        </p:txBody>
      </p:sp>
      <p:sp>
        <p:nvSpPr>
          <p:cNvPr id="9" name="Tekstvak 8"/>
          <p:cNvSpPr txBox="1"/>
          <p:nvPr/>
        </p:nvSpPr>
        <p:spPr>
          <a:xfrm>
            <a:off x="9019159" y="6578320"/>
            <a:ext cx="3744827" cy="276999"/>
          </a:xfrm>
          <a:prstGeom prst="rect">
            <a:avLst/>
          </a:prstGeom>
          <a:noFill/>
        </p:spPr>
        <p:txBody>
          <a:bodyPr wrap="square" rtlCol="0">
            <a:spAutoFit/>
          </a:bodyPr>
          <a:lstStyle/>
          <a:p>
            <a:r>
              <a:rPr lang="nl-NL" sz="1200" dirty="0">
                <a:hlinkClick r:id="rId3"/>
              </a:rPr>
              <a:t>bron: Klimaat Helpdesk via Radboud Universiteit </a:t>
            </a:r>
            <a:endParaRPr lang="nl-NL" sz="1200" dirty="0"/>
          </a:p>
        </p:txBody>
      </p:sp>
      <p:cxnSp>
        <p:nvCxnSpPr>
          <p:cNvPr id="11" name="Rechte verbindingslijn 10"/>
          <p:cNvCxnSpPr/>
          <p:nvPr/>
        </p:nvCxnSpPr>
        <p:spPr>
          <a:xfrm>
            <a:off x="7924164" y="0"/>
            <a:ext cx="0" cy="6858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423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53345" y="150334"/>
            <a:ext cx="6845969" cy="6707666"/>
          </a:xfrm>
          <a:prstGeom prst="rect">
            <a:avLst/>
          </a:prstGeom>
        </p:spPr>
      </p:pic>
      <p:sp>
        <p:nvSpPr>
          <p:cNvPr id="5" name="Tekstvak 4"/>
          <p:cNvSpPr txBox="1"/>
          <p:nvPr/>
        </p:nvSpPr>
        <p:spPr>
          <a:xfrm>
            <a:off x="9011652" y="6581001"/>
            <a:ext cx="2152650" cy="276999"/>
          </a:xfrm>
          <a:prstGeom prst="rect">
            <a:avLst/>
          </a:prstGeom>
          <a:noFill/>
        </p:spPr>
        <p:txBody>
          <a:bodyPr wrap="square" rtlCol="0">
            <a:spAutoFit/>
          </a:bodyPr>
          <a:lstStyle/>
          <a:p>
            <a:r>
              <a:rPr lang="nl-NL" sz="1200" dirty="0">
                <a:hlinkClick r:id="rId4"/>
              </a:rPr>
              <a:t>bron: Milieudefensie </a:t>
            </a:r>
            <a:endParaRPr lang="nl-NL" sz="1200" dirty="0"/>
          </a:p>
        </p:txBody>
      </p:sp>
      <p:sp>
        <p:nvSpPr>
          <p:cNvPr id="4" name="Tekstvak 3"/>
          <p:cNvSpPr txBox="1"/>
          <p:nvPr/>
        </p:nvSpPr>
        <p:spPr>
          <a:xfrm>
            <a:off x="10335127" y="6579127"/>
            <a:ext cx="2152650" cy="276999"/>
          </a:xfrm>
          <a:prstGeom prst="rect">
            <a:avLst/>
          </a:prstGeom>
          <a:noFill/>
        </p:spPr>
        <p:txBody>
          <a:bodyPr wrap="square" rtlCol="0">
            <a:spAutoFit/>
          </a:bodyPr>
          <a:lstStyle/>
          <a:p>
            <a:r>
              <a:rPr lang="nl-NL" sz="1200" dirty="0">
                <a:hlinkClick r:id="rId5"/>
              </a:rPr>
              <a:t>op basis van rapport </a:t>
            </a:r>
            <a:r>
              <a:rPr lang="nl-NL" sz="1200" dirty="0" err="1">
                <a:hlinkClick r:id="rId5"/>
              </a:rPr>
              <a:t>Ecorys</a:t>
            </a:r>
            <a:endParaRPr lang="nl-NL" sz="1200" dirty="0"/>
          </a:p>
        </p:txBody>
      </p:sp>
    </p:spTree>
    <p:extLst>
      <p:ext uri="{BB962C8B-B14F-4D97-AF65-F5344CB8AC3E}">
        <p14:creationId xmlns:p14="http://schemas.microsoft.com/office/powerpoint/2010/main" val="2472746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8508685" cy="6858000"/>
          </a:xfrm>
          <a:prstGeom prst="rect">
            <a:avLst/>
          </a:prstGeom>
        </p:spPr>
      </p:pic>
      <p:pic>
        <p:nvPicPr>
          <p:cNvPr id="6" name="Afbeelding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94723" y="778975"/>
            <a:ext cx="2724150" cy="578517"/>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21911" y="1425575"/>
            <a:ext cx="3469774" cy="4546600"/>
          </a:xfrm>
          <a:prstGeom prst="rect">
            <a:avLst/>
          </a:prstGeom>
        </p:spPr>
      </p:pic>
      <p:sp>
        <p:nvSpPr>
          <p:cNvPr id="5" name="Tekstvak 4"/>
          <p:cNvSpPr txBox="1"/>
          <p:nvPr/>
        </p:nvSpPr>
        <p:spPr>
          <a:xfrm>
            <a:off x="10456798" y="6581001"/>
            <a:ext cx="2447108" cy="276999"/>
          </a:xfrm>
          <a:prstGeom prst="rect">
            <a:avLst/>
          </a:prstGeom>
          <a:noFill/>
        </p:spPr>
        <p:txBody>
          <a:bodyPr wrap="square" rtlCol="0">
            <a:spAutoFit/>
          </a:bodyPr>
          <a:lstStyle/>
          <a:p>
            <a:r>
              <a:rPr lang="nl-NL" sz="1200" dirty="0">
                <a:hlinkClick r:id="rId6"/>
              </a:rPr>
              <a:t>bron: Footprint Network </a:t>
            </a:r>
            <a:endParaRPr lang="nl-NL" sz="1200" dirty="0"/>
          </a:p>
        </p:txBody>
      </p:sp>
    </p:spTree>
    <p:extLst>
      <p:ext uri="{BB962C8B-B14F-4D97-AF65-F5344CB8AC3E}">
        <p14:creationId xmlns:p14="http://schemas.microsoft.com/office/powerpoint/2010/main" val="2830897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82460-1937-D4B2-40F2-F8E72A6184C4}"/>
              </a:ext>
            </a:extLst>
          </p:cNvPr>
          <p:cNvSpPr>
            <a:spLocks noGrp="1"/>
          </p:cNvSpPr>
          <p:nvPr>
            <p:ph type="title"/>
          </p:nvPr>
        </p:nvSpPr>
        <p:spPr/>
        <p:txBody>
          <a:bodyPr/>
          <a:lstStyle/>
          <a:p>
            <a:r>
              <a:rPr lang="en-US" dirty="0" err="1"/>
              <a:t>Verborgen</a:t>
            </a:r>
            <a:r>
              <a:rPr lang="en-US" dirty="0"/>
              <a:t> impact</a:t>
            </a:r>
            <a:endParaRPr lang="nl-NL" dirty="0"/>
          </a:p>
        </p:txBody>
      </p:sp>
      <p:sp>
        <p:nvSpPr>
          <p:cNvPr id="3" name="Tijdelijke aanduiding voor tekst 2">
            <a:extLst>
              <a:ext uri="{FF2B5EF4-FFF2-40B4-BE49-F238E27FC236}">
                <a16:creationId xmlns:a16="http://schemas.microsoft.com/office/drawing/2014/main" id="{F478A2BF-0C35-AE69-CA0D-F127FE7677B6}"/>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734659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0389452" y="6581001"/>
            <a:ext cx="2152650" cy="276999"/>
          </a:xfrm>
          <a:prstGeom prst="rect">
            <a:avLst/>
          </a:prstGeom>
          <a:noFill/>
        </p:spPr>
        <p:txBody>
          <a:bodyPr wrap="square" rtlCol="0">
            <a:spAutoFit/>
          </a:bodyPr>
          <a:lstStyle/>
          <a:p>
            <a:r>
              <a:rPr lang="nl-NL" sz="1200" dirty="0">
                <a:hlinkClick r:id="rId3"/>
              </a:rPr>
              <a:t>bron: </a:t>
            </a:r>
            <a:r>
              <a:rPr lang="nl-NL" sz="1200" dirty="0" err="1">
                <a:hlinkClick r:id="rId3"/>
              </a:rPr>
              <a:t>Think</a:t>
            </a:r>
            <a:r>
              <a:rPr lang="nl-NL" sz="1200" dirty="0">
                <a:hlinkClick r:id="rId3"/>
              </a:rPr>
              <a:t> Big Act </a:t>
            </a:r>
            <a:r>
              <a:rPr lang="nl-NL" sz="1200" dirty="0" err="1">
                <a:hlinkClick r:id="rId3"/>
              </a:rPr>
              <a:t>Now</a:t>
            </a:r>
            <a:endParaRPr lang="nl-NL" sz="1200" dirty="0"/>
          </a:p>
        </p:txBody>
      </p:sp>
      <p:pic>
        <p:nvPicPr>
          <p:cNvPr id="5" name="Afbeelding 4">
            <a:extLst>
              <a:ext uri="{FF2B5EF4-FFF2-40B4-BE49-F238E27FC236}">
                <a16:creationId xmlns:a16="http://schemas.microsoft.com/office/drawing/2014/main" id="{CD15BBB3-F797-3586-6DE5-C9593BB95454}"/>
              </a:ext>
            </a:extLst>
          </p:cNvPr>
          <p:cNvPicPr>
            <a:picLocks noChangeAspect="1"/>
          </p:cNvPicPr>
          <p:nvPr/>
        </p:nvPicPr>
        <p:blipFill>
          <a:blip r:embed="rId4"/>
          <a:stretch>
            <a:fillRect/>
          </a:stretch>
        </p:blipFill>
        <p:spPr>
          <a:xfrm>
            <a:off x="3265179" y="0"/>
            <a:ext cx="5661641" cy="6858000"/>
          </a:xfrm>
          <a:prstGeom prst="rect">
            <a:avLst/>
          </a:prstGeom>
        </p:spPr>
      </p:pic>
    </p:spTree>
    <p:extLst>
      <p:ext uri="{BB962C8B-B14F-4D97-AF65-F5344CB8AC3E}">
        <p14:creationId xmlns:p14="http://schemas.microsoft.com/office/powerpoint/2010/main" val="249586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0389452" y="6581001"/>
            <a:ext cx="2152650" cy="276999"/>
          </a:xfrm>
          <a:prstGeom prst="rect">
            <a:avLst/>
          </a:prstGeom>
          <a:noFill/>
        </p:spPr>
        <p:txBody>
          <a:bodyPr wrap="square" rtlCol="0">
            <a:spAutoFit/>
          </a:bodyPr>
          <a:lstStyle/>
          <a:p>
            <a:r>
              <a:rPr lang="nl-NL" sz="1200" dirty="0">
                <a:hlinkClick r:id="rId3"/>
              </a:rPr>
              <a:t>bron: </a:t>
            </a:r>
            <a:r>
              <a:rPr lang="nl-NL" sz="1200" dirty="0" err="1">
                <a:hlinkClick r:id="rId3"/>
              </a:rPr>
              <a:t>Think</a:t>
            </a:r>
            <a:r>
              <a:rPr lang="nl-NL" sz="1200" dirty="0">
                <a:hlinkClick r:id="rId3"/>
              </a:rPr>
              <a:t> Big Act </a:t>
            </a:r>
            <a:r>
              <a:rPr lang="nl-NL" sz="1200" dirty="0" err="1">
                <a:hlinkClick r:id="rId3"/>
              </a:rPr>
              <a:t>Now</a:t>
            </a:r>
            <a:endParaRPr lang="nl-NL" sz="1200" dirty="0"/>
          </a:p>
        </p:txBody>
      </p:sp>
      <p:pic>
        <p:nvPicPr>
          <p:cNvPr id="3" name="Afbeelding 2">
            <a:extLst>
              <a:ext uri="{FF2B5EF4-FFF2-40B4-BE49-F238E27FC236}">
                <a16:creationId xmlns:a16="http://schemas.microsoft.com/office/drawing/2014/main" id="{7D80CF5F-82B3-C253-E502-1D4DA5490C31}"/>
              </a:ext>
            </a:extLst>
          </p:cNvPr>
          <p:cNvPicPr>
            <a:picLocks noChangeAspect="1"/>
          </p:cNvPicPr>
          <p:nvPr/>
        </p:nvPicPr>
        <p:blipFill>
          <a:blip r:embed="rId4"/>
          <a:stretch>
            <a:fillRect/>
          </a:stretch>
        </p:blipFill>
        <p:spPr>
          <a:xfrm>
            <a:off x="3167519" y="0"/>
            <a:ext cx="5856961" cy="6858000"/>
          </a:xfrm>
          <a:prstGeom prst="rect">
            <a:avLst/>
          </a:prstGeom>
        </p:spPr>
      </p:pic>
    </p:spTree>
    <p:extLst>
      <p:ext uri="{BB962C8B-B14F-4D97-AF65-F5344CB8AC3E}">
        <p14:creationId xmlns:p14="http://schemas.microsoft.com/office/powerpoint/2010/main" val="902920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oenten en fruit op een rij">
            <a:extLst>
              <a:ext uri="{FF2B5EF4-FFF2-40B4-BE49-F238E27FC236}">
                <a16:creationId xmlns:a16="http://schemas.microsoft.com/office/drawing/2014/main" id="{7B8D7E8A-D8CB-B814-741D-10B90C35CD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2" name="Titel 1">
            <a:extLst>
              <a:ext uri="{FF2B5EF4-FFF2-40B4-BE49-F238E27FC236}">
                <a16:creationId xmlns:a16="http://schemas.microsoft.com/office/drawing/2014/main" id="{91EB2B2D-09DB-E139-C884-82D4F89899C2}"/>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Voeding</a:t>
            </a:r>
          </a:p>
        </p:txBody>
      </p:sp>
      <p:sp>
        <p:nvSpPr>
          <p:cNvPr id="3" name="Tijdelijke aanduiding voor tekst 2">
            <a:extLst>
              <a:ext uri="{FF2B5EF4-FFF2-40B4-BE49-F238E27FC236}">
                <a16:creationId xmlns:a16="http://schemas.microsoft.com/office/drawing/2014/main" id="{9AB9911A-26BC-9637-A45D-E248F16071EB}"/>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125453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 name="Tekstvak 3"/>
          <p:cNvSpPr txBox="1"/>
          <p:nvPr/>
        </p:nvSpPr>
        <p:spPr>
          <a:xfrm>
            <a:off x="649225" y="2133600"/>
            <a:ext cx="3650278" cy="3759253"/>
          </a:xfrm>
          <a:prstGeom prst="rect">
            <a:avLst/>
          </a:prstGeom>
        </p:spPr>
        <p:txBody>
          <a:bodyPr vert="horz" lIns="91440" tIns="45720" rIns="91440" bIns="45720" rtlCol="0">
            <a:normAutofit/>
          </a:bodyPr>
          <a:lstStyle/>
          <a:p>
            <a:pPr indent="-228600">
              <a:spcBef>
                <a:spcPts val="1000"/>
              </a:spcBef>
              <a:buClr>
                <a:schemeClr val="accent1"/>
              </a:buClr>
              <a:buFont typeface="Wingdings 3" charset="2"/>
              <a:buChar char=""/>
            </a:pPr>
            <a:r>
              <a:rPr lang="en-US">
                <a:solidFill>
                  <a:schemeClr val="tx1">
                    <a:lumMod val="75000"/>
                    <a:lumOff val="25000"/>
                  </a:schemeClr>
                </a:solidFill>
                <a:hlinkClick r:id="rId3"/>
              </a:rPr>
              <a:t>bron: Think Big Act Now</a:t>
            </a:r>
            <a:endParaRPr lang="en-US">
              <a:solidFill>
                <a:schemeClr val="tx1">
                  <a:lumMod val="75000"/>
                  <a:lumOff val="25000"/>
                </a:schemeClr>
              </a:solidFill>
            </a:endParaRPr>
          </a:p>
        </p:txBody>
      </p:sp>
      <p:pic>
        <p:nvPicPr>
          <p:cNvPr id="3" name="Afbeelding 2">
            <a:extLst>
              <a:ext uri="{FF2B5EF4-FFF2-40B4-BE49-F238E27FC236}">
                <a16:creationId xmlns:a16="http://schemas.microsoft.com/office/drawing/2014/main" id="{32B0B74E-743B-2605-187C-79EA2387C9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78133" y="640080"/>
            <a:ext cx="8028731" cy="5252773"/>
          </a:xfrm>
          <a:prstGeom prst="rect">
            <a:avLst/>
          </a:prstGeom>
        </p:spPr>
      </p:pic>
      <p:sp>
        <p:nvSpPr>
          <p:cNvPr id="8"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43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46126" y="177113"/>
            <a:ext cx="4364500" cy="2284088"/>
          </a:xfrm>
          <a:prstGeom prst="rect">
            <a:avLst/>
          </a:prstGeom>
        </p:spPr>
      </p:pic>
      <p:sp>
        <p:nvSpPr>
          <p:cNvPr id="4" name="Tekstvak 3">
            <a:extLst>
              <a:ext uri="{FF2B5EF4-FFF2-40B4-BE49-F238E27FC236}">
                <a16:creationId xmlns:a16="http://schemas.microsoft.com/office/drawing/2014/main" id="{B7E4463C-B60F-5D1B-D8EA-CC302AE27062}"/>
              </a:ext>
            </a:extLst>
          </p:cNvPr>
          <p:cNvSpPr txBox="1"/>
          <p:nvPr/>
        </p:nvSpPr>
        <p:spPr>
          <a:xfrm>
            <a:off x="1112107" y="840259"/>
            <a:ext cx="7117493" cy="6186309"/>
          </a:xfrm>
          <a:prstGeom prst="rect">
            <a:avLst/>
          </a:prstGeom>
          <a:noFill/>
        </p:spPr>
        <p:txBody>
          <a:bodyPr wrap="square" rtlCol="0">
            <a:spAutoFit/>
          </a:bodyPr>
          <a:lstStyle/>
          <a:p>
            <a:r>
              <a:rPr lang="nl-NL" sz="3600" b="1" dirty="0">
                <a:latin typeface="+mn-lt"/>
              </a:rPr>
              <a:t>Programma:</a:t>
            </a:r>
            <a:br>
              <a:rPr lang="nl-NL" sz="3600" b="1" dirty="0">
                <a:latin typeface="+mn-lt"/>
              </a:rPr>
            </a:br>
            <a:r>
              <a:rPr lang="nl-NL" sz="3600" b="1" dirty="0">
                <a:latin typeface="+mn-lt"/>
              </a:rPr>
              <a:t>1. Introductie</a:t>
            </a:r>
            <a:br>
              <a:rPr lang="nl-NL" sz="3600" b="1" dirty="0">
                <a:latin typeface="+mn-lt"/>
              </a:rPr>
            </a:br>
            <a:r>
              <a:rPr lang="nl-NL" sz="3600" b="1" dirty="0">
                <a:latin typeface="+mn-lt"/>
              </a:rPr>
              <a:t>2. Eerste drie rondes van het model construeren 35’</a:t>
            </a:r>
          </a:p>
          <a:p>
            <a:r>
              <a:rPr lang="nl-NL" sz="3600" b="1" dirty="0">
                <a:latin typeface="+mn-lt"/>
              </a:rPr>
              <a:t>3. Reflectie op model 10’</a:t>
            </a:r>
          </a:p>
          <a:p>
            <a:r>
              <a:rPr lang="nl-NL" sz="3600" b="1" dirty="0"/>
              <a:t>4. Korte presentatie over stand van zaken 10’</a:t>
            </a:r>
          </a:p>
          <a:p>
            <a:r>
              <a:rPr lang="nl-NL" sz="3600" b="1" dirty="0">
                <a:latin typeface="+mn-lt"/>
              </a:rPr>
              <a:t>5. Handelingsperspectieven formuleren en onderzoeken in EN-</a:t>
            </a:r>
            <a:r>
              <a:rPr lang="nl-NL" sz="3600" b="1" dirty="0" err="1">
                <a:latin typeface="+mn-lt"/>
              </a:rPr>
              <a:t>Roads</a:t>
            </a:r>
            <a:br>
              <a:rPr lang="nl-NL" sz="3600" b="1" dirty="0">
                <a:latin typeface="+mn-lt"/>
              </a:rPr>
            </a:br>
            <a:endParaRPr lang="nl-NL" sz="3600" dirty="0"/>
          </a:p>
        </p:txBody>
      </p:sp>
    </p:spTree>
    <p:extLst>
      <p:ext uri="{BB962C8B-B14F-4D97-AF65-F5344CB8AC3E}">
        <p14:creationId xmlns:p14="http://schemas.microsoft.com/office/powerpoint/2010/main" val="450255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5246" y="720927"/>
            <a:ext cx="7486650" cy="5520690"/>
          </a:xfrm>
          <a:prstGeom prst="rect">
            <a:avLst/>
          </a:prstGeom>
        </p:spPr>
      </p:pic>
      <p:sp>
        <p:nvSpPr>
          <p:cNvPr id="5" name="Tekstvak 4"/>
          <p:cNvSpPr txBox="1"/>
          <p:nvPr/>
        </p:nvSpPr>
        <p:spPr>
          <a:xfrm>
            <a:off x="8857785" y="6436779"/>
            <a:ext cx="3163927" cy="276999"/>
          </a:xfrm>
          <a:prstGeom prst="rect">
            <a:avLst/>
          </a:prstGeom>
          <a:noFill/>
        </p:spPr>
        <p:txBody>
          <a:bodyPr wrap="square" rtlCol="0">
            <a:spAutoFit/>
          </a:bodyPr>
          <a:lstStyle/>
          <a:p>
            <a:r>
              <a:rPr lang="nl-NL" sz="1200" dirty="0">
                <a:hlinkClick r:id="rId4"/>
              </a:rPr>
              <a:t>bron: Natuur &amp; Milieu via Milieu Centraal </a:t>
            </a:r>
            <a:endParaRPr lang="nl-NL" sz="1200" dirty="0"/>
          </a:p>
        </p:txBody>
      </p:sp>
    </p:spTree>
    <p:extLst>
      <p:ext uri="{BB962C8B-B14F-4D97-AF65-F5344CB8AC3E}">
        <p14:creationId xmlns:p14="http://schemas.microsoft.com/office/powerpoint/2010/main" val="3243862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44"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5"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7"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8"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9"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0"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2"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3"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4"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5"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7" name="Group 56">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58"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9"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0"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1"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2"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3"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4"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5"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6"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7"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8"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9"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el 1">
            <a:extLst>
              <a:ext uri="{FF2B5EF4-FFF2-40B4-BE49-F238E27FC236}">
                <a16:creationId xmlns:a16="http://schemas.microsoft.com/office/drawing/2014/main" id="{C85E7E38-B48E-B694-AAD9-2489B72DCD34}"/>
              </a:ext>
            </a:extLst>
          </p:cNvPr>
          <p:cNvSpPr>
            <a:spLocks noGrp="1"/>
          </p:cNvSpPr>
          <p:nvPr>
            <p:ph type="title"/>
          </p:nvPr>
        </p:nvSpPr>
        <p:spPr>
          <a:xfrm>
            <a:off x="5825066" y="2514600"/>
            <a:ext cx="5681134" cy="2262781"/>
          </a:xfrm>
        </p:spPr>
        <p:txBody>
          <a:bodyPr vert="horz" lIns="91440" tIns="45720" rIns="91440" bIns="45720" rtlCol="0" anchor="b">
            <a:normAutofit/>
          </a:bodyPr>
          <a:lstStyle/>
          <a:p>
            <a:r>
              <a:rPr lang="en-US" sz="4400" dirty="0"/>
              <a:t>Vervoer</a:t>
            </a:r>
          </a:p>
        </p:txBody>
      </p:sp>
      <p:sp>
        <p:nvSpPr>
          <p:cNvPr id="3" name="Tijdelijke aanduiding voor tekst 2">
            <a:extLst>
              <a:ext uri="{FF2B5EF4-FFF2-40B4-BE49-F238E27FC236}">
                <a16:creationId xmlns:a16="http://schemas.microsoft.com/office/drawing/2014/main" id="{D685CFA0-4C29-4266-505E-676CD0480490}"/>
              </a:ext>
            </a:extLst>
          </p:cNvPr>
          <p:cNvSpPr>
            <a:spLocks noGrp="1"/>
          </p:cNvSpPr>
          <p:nvPr>
            <p:ph type="body" idx="1"/>
          </p:nvPr>
        </p:nvSpPr>
        <p:spPr>
          <a:xfrm>
            <a:off x="5825066" y="4777379"/>
            <a:ext cx="5681134" cy="1126283"/>
          </a:xfrm>
        </p:spPr>
        <p:txBody>
          <a:bodyPr vert="horz" lIns="91440" tIns="45720" rIns="91440" bIns="45720" rtlCol="0" anchor="t">
            <a:normAutofit/>
          </a:bodyPr>
          <a:lstStyle/>
          <a:p>
            <a:endParaRPr lang="en-US" sz="1800"/>
          </a:p>
        </p:txBody>
      </p:sp>
      <p:sp>
        <p:nvSpPr>
          <p:cNvPr id="71" name="Rectangle 70">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3"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5" name="Picture 4" descr="Binnenkant van een lege bus">
            <a:extLst>
              <a:ext uri="{FF2B5EF4-FFF2-40B4-BE49-F238E27FC236}">
                <a16:creationId xmlns:a16="http://schemas.microsoft.com/office/drawing/2014/main" id="{BD55B789-671C-66A9-8894-74F6E14002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650" y="10"/>
            <a:ext cx="3681047" cy="6857990"/>
          </a:xfrm>
          <a:prstGeom prst="rect">
            <a:avLst/>
          </a:prstGeom>
        </p:spPr>
      </p:pic>
    </p:spTree>
    <p:extLst>
      <p:ext uri="{BB962C8B-B14F-4D97-AF65-F5344CB8AC3E}">
        <p14:creationId xmlns:p14="http://schemas.microsoft.com/office/powerpoint/2010/main" val="3169781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C17BB5C-F366-260C-FDDE-90DE27F444D4}"/>
              </a:ext>
            </a:extLst>
          </p:cNvPr>
          <p:cNvPicPr>
            <a:picLocks noChangeAspect="1"/>
          </p:cNvPicPr>
          <p:nvPr/>
        </p:nvPicPr>
        <p:blipFill>
          <a:blip r:embed="rId3"/>
          <a:stretch>
            <a:fillRect/>
          </a:stretch>
        </p:blipFill>
        <p:spPr>
          <a:xfrm>
            <a:off x="4102600" y="946778"/>
            <a:ext cx="7440943" cy="3664664"/>
          </a:xfrm>
          <a:prstGeom prst="rect">
            <a:avLst/>
          </a:prstGeom>
        </p:spPr>
      </p:pic>
      <p:sp>
        <p:nvSpPr>
          <p:cNvPr id="7" name="Tekstvak 6"/>
          <p:cNvSpPr txBox="1"/>
          <p:nvPr/>
        </p:nvSpPr>
        <p:spPr>
          <a:xfrm>
            <a:off x="1683956" y="2133600"/>
            <a:ext cx="4140772" cy="3777622"/>
          </a:xfrm>
          <a:prstGeom prst="rect">
            <a:avLst/>
          </a:prstGeom>
        </p:spPr>
        <p:txBody>
          <a:bodyPr vert="horz" lIns="91440" tIns="45720" rIns="91440" bIns="45720" rtlCol="0">
            <a:normAutofit/>
          </a:bodyPr>
          <a:lstStyle/>
          <a:p>
            <a:pPr indent="-228600">
              <a:spcBef>
                <a:spcPts val="1000"/>
              </a:spcBef>
              <a:buClr>
                <a:schemeClr val="accent1"/>
              </a:buClr>
              <a:buFont typeface="Wingdings 3" charset="2"/>
              <a:buChar char=""/>
            </a:pPr>
            <a:r>
              <a:rPr lang="en-US">
                <a:solidFill>
                  <a:srgbClr val="000000"/>
                </a:solidFill>
                <a:hlinkClick r:id="rId4"/>
              </a:rPr>
              <a:t>bron: HIER via CE Delft</a:t>
            </a:r>
            <a:endParaRPr lang="en-US">
              <a:solidFill>
                <a:srgbClr val="000000"/>
              </a:solidFill>
            </a:endParaRPr>
          </a:p>
        </p:txBody>
      </p:sp>
    </p:spTree>
    <p:extLst>
      <p:ext uri="{BB962C8B-B14F-4D97-AF65-F5344CB8AC3E}">
        <p14:creationId xmlns:p14="http://schemas.microsoft.com/office/powerpoint/2010/main" val="3613903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7" name="Group 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8"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9"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0"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1" name="Group 2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2"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4" name="Rectangle 3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5"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4" name="Tekstvak 3"/>
          <p:cNvSpPr txBox="1"/>
          <p:nvPr/>
        </p:nvSpPr>
        <p:spPr>
          <a:xfrm>
            <a:off x="2589213" y="4775200"/>
            <a:ext cx="8915399" cy="823448"/>
          </a:xfrm>
          <a:prstGeom prst="rect">
            <a:avLst/>
          </a:prstGeom>
        </p:spPr>
        <p:txBody>
          <a:bodyPr vert="horz" lIns="91440" tIns="45720" rIns="91440" bIns="45720" rtlCol="0" anchor="b">
            <a:normAutofit/>
          </a:bodyPr>
          <a:lstStyle/>
          <a:p>
            <a:pPr indent="-228600">
              <a:spcBef>
                <a:spcPct val="0"/>
              </a:spcBef>
              <a:spcAft>
                <a:spcPts val="600"/>
              </a:spcAft>
            </a:pPr>
            <a:r>
              <a:rPr lang="en-US" sz="4400">
                <a:solidFill>
                  <a:schemeClr val="tx1">
                    <a:lumMod val="85000"/>
                    <a:lumOff val="15000"/>
                  </a:schemeClr>
                </a:solidFill>
                <a:latin typeface="+mj-lt"/>
                <a:ea typeface="+mj-ea"/>
                <a:cs typeface="+mj-cs"/>
                <a:hlinkClick r:id="rId3"/>
              </a:rPr>
              <a:t>bron: Think Big Act Now</a:t>
            </a:r>
            <a:endParaRPr lang="en-US" sz="4400">
              <a:solidFill>
                <a:schemeClr val="tx1">
                  <a:lumMod val="85000"/>
                  <a:lumOff val="15000"/>
                </a:schemeClr>
              </a:solidFill>
              <a:latin typeface="+mj-lt"/>
              <a:ea typeface="+mj-ea"/>
              <a:cs typeface="+mj-cs"/>
            </a:endParaRPr>
          </a:p>
        </p:txBody>
      </p:sp>
      <p:pic>
        <p:nvPicPr>
          <p:cNvPr id="5" name="Afbeelding 4">
            <a:extLst>
              <a:ext uri="{FF2B5EF4-FFF2-40B4-BE49-F238E27FC236}">
                <a16:creationId xmlns:a16="http://schemas.microsoft.com/office/drawing/2014/main" id="{5709161D-A9DB-5975-B607-217E00F11A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2589212" y="634963"/>
            <a:ext cx="8915400" cy="3854971"/>
          </a:xfrm>
          <a:prstGeom prst="rect">
            <a:avLst/>
          </a:prstGeom>
        </p:spPr>
      </p:pic>
    </p:spTree>
    <p:extLst>
      <p:ext uri="{BB962C8B-B14F-4D97-AF65-F5344CB8AC3E}">
        <p14:creationId xmlns:p14="http://schemas.microsoft.com/office/powerpoint/2010/main" val="244418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ekstvak 3"/>
          <p:cNvSpPr txBox="1"/>
          <p:nvPr/>
        </p:nvSpPr>
        <p:spPr>
          <a:xfrm>
            <a:off x="1683956" y="2133600"/>
            <a:ext cx="4140772" cy="3777622"/>
          </a:xfrm>
          <a:prstGeom prst="rect">
            <a:avLst/>
          </a:prstGeom>
        </p:spPr>
        <p:txBody>
          <a:bodyPr vert="horz" lIns="91440" tIns="45720" rIns="91440" bIns="45720" rtlCol="0">
            <a:normAutofit/>
          </a:bodyPr>
          <a:lstStyle/>
          <a:p>
            <a:pPr indent="-228600">
              <a:spcBef>
                <a:spcPts val="1000"/>
              </a:spcBef>
              <a:buClr>
                <a:schemeClr val="accent1"/>
              </a:buClr>
              <a:buFont typeface="Wingdings 3" charset="2"/>
              <a:buChar char=""/>
            </a:pPr>
            <a:r>
              <a:rPr lang="en-US">
                <a:solidFill>
                  <a:srgbClr val="000000"/>
                </a:solidFill>
                <a:hlinkClick r:id="rId3"/>
              </a:rPr>
              <a:t>bron: Think Big Act Now</a:t>
            </a:r>
            <a:endParaRPr lang="en-US">
              <a:solidFill>
                <a:srgbClr val="000000"/>
              </a:solidFill>
            </a:endParaRPr>
          </a:p>
        </p:txBody>
      </p:sp>
      <p:pic>
        <p:nvPicPr>
          <p:cNvPr id="3" name="Afbeelding 2">
            <a:extLst>
              <a:ext uri="{FF2B5EF4-FFF2-40B4-BE49-F238E27FC236}">
                <a16:creationId xmlns:a16="http://schemas.microsoft.com/office/drawing/2014/main" id="{CF5CD67D-C673-DBE8-0536-771BADAFC2C1}"/>
              </a:ext>
            </a:extLst>
          </p:cNvPr>
          <p:cNvPicPr>
            <a:picLocks noChangeAspect="1"/>
          </p:cNvPicPr>
          <p:nvPr/>
        </p:nvPicPr>
        <p:blipFill>
          <a:blip r:embed="rId4"/>
          <a:stretch>
            <a:fillRect/>
          </a:stretch>
        </p:blipFill>
        <p:spPr>
          <a:xfrm>
            <a:off x="6091916" y="659013"/>
            <a:ext cx="5451627" cy="5219932"/>
          </a:xfrm>
          <a:prstGeom prst="rect">
            <a:avLst/>
          </a:prstGeom>
        </p:spPr>
      </p:pic>
    </p:spTree>
    <p:extLst>
      <p:ext uri="{BB962C8B-B14F-4D97-AF65-F5344CB8AC3E}">
        <p14:creationId xmlns:p14="http://schemas.microsoft.com/office/powerpoint/2010/main" val="582990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6" name="Group 7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40" name="Group 9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42" name="Rectangle 10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4"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45" name="Rectangle 110">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6" name="Group 112">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114"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7"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6"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8"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8"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9"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20"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21"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22"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23"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4"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25"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7" name="Group 126">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128"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9"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0"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31"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32"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33"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34"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35"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36"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37"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8"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39"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el 1">
            <a:extLst>
              <a:ext uri="{FF2B5EF4-FFF2-40B4-BE49-F238E27FC236}">
                <a16:creationId xmlns:a16="http://schemas.microsoft.com/office/drawing/2014/main" id="{338B3D13-C950-A78F-9DCD-E19CF74B28EE}"/>
              </a:ext>
            </a:extLst>
          </p:cNvPr>
          <p:cNvSpPr>
            <a:spLocks noGrp="1"/>
          </p:cNvSpPr>
          <p:nvPr>
            <p:ph type="title"/>
          </p:nvPr>
        </p:nvSpPr>
        <p:spPr>
          <a:xfrm>
            <a:off x="5825066" y="2514600"/>
            <a:ext cx="5681134" cy="2262781"/>
          </a:xfrm>
        </p:spPr>
        <p:txBody>
          <a:bodyPr vert="horz" lIns="91440" tIns="45720" rIns="91440" bIns="45720" rtlCol="0" anchor="b">
            <a:normAutofit/>
          </a:bodyPr>
          <a:lstStyle/>
          <a:p>
            <a:r>
              <a:rPr lang="en-US" sz="4400"/>
              <a:t>Spullen kopen</a:t>
            </a:r>
            <a:endParaRPr lang="en-US" sz="4400" dirty="0"/>
          </a:p>
        </p:txBody>
      </p:sp>
      <p:sp>
        <p:nvSpPr>
          <p:cNvPr id="3" name="Tijdelijke aanduiding voor tekst 2">
            <a:extLst>
              <a:ext uri="{FF2B5EF4-FFF2-40B4-BE49-F238E27FC236}">
                <a16:creationId xmlns:a16="http://schemas.microsoft.com/office/drawing/2014/main" id="{35E86D09-DFF3-3B47-6FB3-31B1DD26F0DB}"/>
              </a:ext>
            </a:extLst>
          </p:cNvPr>
          <p:cNvSpPr>
            <a:spLocks noGrp="1"/>
          </p:cNvSpPr>
          <p:nvPr>
            <p:ph type="body" idx="1"/>
          </p:nvPr>
        </p:nvSpPr>
        <p:spPr>
          <a:xfrm>
            <a:off x="5825066" y="4777379"/>
            <a:ext cx="5681134" cy="1126283"/>
          </a:xfrm>
        </p:spPr>
        <p:txBody>
          <a:bodyPr vert="horz" lIns="91440" tIns="45720" rIns="91440" bIns="45720" rtlCol="0" anchor="t">
            <a:normAutofit/>
          </a:bodyPr>
          <a:lstStyle/>
          <a:p>
            <a:endParaRPr lang="en-US" sz="1800"/>
          </a:p>
        </p:txBody>
      </p:sp>
      <p:sp>
        <p:nvSpPr>
          <p:cNvPr id="141" name="Rectangle 140">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3"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149" name="Picture 74" descr="Rij winkelwagens">
            <a:extLst>
              <a:ext uri="{FF2B5EF4-FFF2-40B4-BE49-F238E27FC236}">
                <a16:creationId xmlns:a16="http://schemas.microsoft.com/office/drawing/2014/main" id="{C544D66F-96AF-894F-0A34-65FD615CDA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650" y="10"/>
            <a:ext cx="3681047" cy="6857990"/>
          </a:xfrm>
          <a:prstGeom prst="rect">
            <a:avLst/>
          </a:prstGeom>
        </p:spPr>
      </p:pic>
    </p:spTree>
    <p:extLst>
      <p:ext uri="{BB962C8B-B14F-4D97-AF65-F5344CB8AC3E}">
        <p14:creationId xmlns:p14="http://schemas.microsoft.com/office/powerpoint/2010/main" val="808588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0389452" y="6581001"/>
            <a:ext cx="2152650" cy="276999"/>
          </a:xfrm>
          <a:prstGeom prst="rect">
            <a:avLst/>
          </a:prstGeom>
          <a:noFill/>
        </p:spPr>
        <p:txBody>
          <a:bodyPr wrap="square" rtlCol="0">
            <a:spAutoFit/>
          </a:bodyPr>
          <a:lstStyle/>
          <a:p>
            <a:r>
              <a:rPr lang="nl-NL" sz="1200" dirty="0">
                <a:hlinkClick r:id="rId3"/>
              </a:rPr>
              <a:t>bron: </a:t>
            </a:r>
            <a:r>
              <a:rPr lang="nl-NL" sz="1200" dirty="0" err="1">
                <a:hlinkClick r:id="rId3"/>
              </a:rPr>
              <a:t>Think</a:t>
            </a:r>
            <a:r>
              <a:rPr lang="nl-NL" sz="1200" dirty="0">
                <a:hlinkClick r:id="rId3"/>
              </a:rPr>
              <a:t> Big Act </a:t>
            </a:r>
            <a:r>
              <a:rPr lang="nl-NL" sz="1200" dirty="0" err="1">
                <a:hlinkClick r:id="rId3"/>
              </a:rPr>
              <a:t>Now</a:t>
            </a:r>
            <a:endParaRPr lang="nl-NL" sz="1200" dirty="0"/>
          </a:p>
        </p:txBody>
      </p:sp>
      <p:pic>
        <p:nvPicPr>
          <p:cNvPr id="8" name="Afbeelding 7">
            <a:extLst>
              <a:ext uri="{FF2B5EF4-FFF2-40B4-BE49-F238E27FC236}">
                <a16:creationId xmlns:a16="http://schemas.microsoft.com/office/drawing/2014/main" id="{B418352D-023C-84D4-DAD8-5451DB2292F2}"/>
              </a:ext>
            </a:extLst>
          </p:cNvPr>
          <p:cNvPicPr>
            <a:picLocks noChangeAspect="1"/>
          </p:cNvPicPr>
          <p:nvPr/>
        </p:nvPicPr>
        <p:blipFill>
          <a:blip r:embed="rId4"/>
          <a:stretch>
            <a:fillRect/>
          </a:stretch>
        </p:blipFill>
        <p:spPr>
          <a:xfrm>
            <a:off x="333238" y="419937"/>
            <a:ext cx="10569224" cy="5487060"/>
          </a:xfrm>
          <a:prstGeom prst="rect">
            <a:avLst/>
          </a:prstGeom>
        </p:spPr>
      </p:pic>
      <p:pic>
        <p:nvPicPr>
          <p:cNvPr id="9" name="Afbeelding 8">
            <a:extLst>
              <a:ext uri="{FF2B5EF4-FFF2-40B4-BE49-F238E27FC236}">
                <a16:creationId xmlns:a16="http://schemas.microsoft.com/office/drawing/2014/main" id="{2A0C8B47-1845-BFF6-8FB5-063AA11468E0}"/>
              </a:ext>
            </a:extLst>
          </p:cNvPr>
          <p:cNvPicPr>
            <a:picLocks noChangeAspect="1"/>
          </p:cNvPicPr>
          <p:nvPr/>
        </p:nvPicPr>
        <p:blipFill>
          <a:blip r:embed="rId4"/>
          <a:stretch>
            <a:fillRect/>
          </a:stretch>
        </p:blipFill>
        <p:spPr>
          <a:xfrm>
            <a:off x="485638" y="572337"/>
            <a:ext cx="10569224" cy="5487060"/>
          </a:xfrm>
          <a:prstGeom prst="rect">
            <a:avLst/>
          </a:prstGeom>
        </p:spPr>
      </p:pic>
    </p:spTree>
    <p:extLst>
      <p:ext uri="{BB962C8B-B14F-4D97-AF65-F5344CB8AC3E}">
        <p14:creationId xmlns:p14="http://schemas.microsoft.com/office/powerpoint/2010/main" val="408293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0389452" y="6581001"/>
            <a:ext cx="2152650" cy="276999"/>
          </a:xfrm>
          <a:prstGeom prst="rect">
            <a:avLst/>
          </a:prstGeom>
          <a:noFill/>
        </p:spPr>
        <p:txBody>
          <a:bodyPr wrap="square" rtlCol="0">
            <a:spAutoFit/>
          </a:bodyPr>
          <a:lstStyle/>
          <a:p>
            <a:r>
              <a:rPr lang="nl-NL" sz="1200" dirty="0">
                <a:hlinkClick r:id="rId3"/>
              </a:rPr>
              <a:t>bron: </a:t>
            </a:r>
            <a:r>
              <a:rPr lang="nl-NL" sz="1200" dirty="0" err="1">
                <a:hlinkClick r:id="rId3"/>
              </a:rPr>
              <a:t>Think</a:t>
            </a:r>
            <a:r>
              <a:rPr lang="nl-NL" sz="1200" dirty="0">
                <a:hlinkClick r:id="rId3"/>
              </a:rPr>
              <a:t> Big Act </a:t>
            </a:r>
            <a:r>
              <a:rPr lang="nl-NL" sz="1200" dirty="0" err="1">
                <a:hlinkClick r:id="rId3"/>
              </a:rPr>
              <a:t>Now</a:t>
            </a:r>
            <a:endParaRPr lang="nl-NL" sz="1200" dirty="0"/>
          </a:p>
        </p:txBody>
      </p:sp>
      <p:pic>
        <p:nvPicPr>
          <p:cNvPr id="6" name="Afbeelding 5">
            <a:extLst>
              <a:ext uri="{FF2B5EF4-FFF2-40B4-BE49-F238E27FC236}">
                <a16:creationId xmlns:a16="http://schemas.microsoft.com/office/drawing/2014/main" id="{8C9C98D2-F7A0-B5DC-0E80-C98C9A3E568C}"/>
              </a:ext>
            </a:extLst>
          </p:cNvPr>
          <p:cNvPicPr>
            <a:picLocks noChangeAspect="1"/>
          </p:cNvPicPr>
          <p:nvPr/>
        </p:nvPicPr>
        <p:blipFill>
          <a:blip r:embed="rId4"/>
          <a:stretch>
            <a:fillRect/>
          </a:stretch>
        </p:blipFill>
        <p:spPr>
          <a:xfrm>
            <a:off x="1085150" y="804496"/>
            <a:ext cx="10021699" cy="5249008"/>
          </a:xfrm>
          <a:prstGeom prst="rect">
            <a:avLst/>
          </a:prstGeom>
        </p:spPr>
      </p:pic>
    </p:spTree>
    <p:extLst>
      <p:ext uri="{BB962C8B-B14F-4D97-AF65-F5344CB8AC3E}">
        <p14:creationId xmlns:p14="http://schemas.microsoft.com/office/powerpoint/2010/main" val="402016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0136903" y="6502624"/>
            <a:ext cx="2152650" cy="276999"/>
          </a:xfrm>
          <a:prstGeom prst="rect">
            <a:avLst/>
          </a:prstGeom>
          <a:noFill/>
        </p:spPr>
        <p:txBody>
          <a:bodyPr wrap="square" rtlCol="0">
            <a:spAutoFit/>
          </a:bodyPr>
          <a:lstStyle/>
          <a:p>
            <a:r>
              <a:rPr lang="nl-NL" sz="1200" dirty="0">
                <a:hlinkClick r:id="rId3"/>
              </a:rPr>
              <a:t>bron: </a:t>
            </a:r>
            <a:r>
              <a:rPr lang="nl-NL" sz="1200" dirty="0" err="1">
                <a:hlinkClick r:id="rId3"/>
              </a:rPr>
              <a:t>Think</a:t>
            </a:r>
            <a:r>
              <a:rPr lang="nl-NL" sz="1200" dirty="0">
                <a:hlinkClick r:id="rId3"/>
              </a:rPr>
              <a:t> Big Act </a:t>
            </a:r>
            <a:r>
              <a:rPr lang="nl-NL" sz="1200" dirty="0" err="1">
                <a:hlinkClick r:id="rId3"/>
              </a:rPr>
              <a:t>Now</a:t>
            </a:r>
            <a:endParaRPr lang="nl-NL" sz="1200" dirty="0"/>
          </a:p>
        </p:txBody>
      </p:sp>
      <p:pic>
        <p:nvPicPr>
          <p:cNvPr id="3" name="Afbeelding 2">
            <a:extLst>
              <a:ext uri="{FF2B5EF4-FFF2-40B4-BE49-F238E27FC236}">
                <a16:creationId xmlns:a16="http://schemas.microsoft.com/office/drawing/2014/main" id="{1DC19FA6-E00D-F7F4-3E09-2E65010E53E6}"/>
              </a:ext>
            </a:extLst>
          </p:cNvPr>
          <p:cNvPicPr>
            <a:picLocks noChangeAspect="1"/>
          </p:cNvPicPr>
          <p:nvPr/>
        </p:nvPicPr>
        <p:blipFill>
          <a:blip r:embed="rId4"/>
          <a:stretch>
            <a:fillRect/>
          </a:stretch>
        </p:blipFill>
        <p:spPr>
          <a:xfrm>
            <a:off x="818413" y="442495"/>
            <a:ext cx="10555173" cy="5973009"/>
          </a:xfrm>
          <a:prstGeom prst="rect">
            <a:avLst/>
          </a:prstGeom>
        </p:spPr>
      </p:pic>
    </p:spTree>
    <p:extLst>
      <p:ext uri="{BB962C8B-B14F-4D97-AF65-F5344CB8AC3E}">
        <p14:creationId xmlns:p14="http://schemas.microsoft.com/office/powerpoint/2010/main" val="3193722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0389452" y="6581001"/>
            <a:ext cx="2152650" cy="276999"/>
          </a:xfrm>
          <a:prstGeom prst="rect">
            <a:avLst/>
          </a:prstGeom>
          <a:noFill/>
        </p:spPr>
        <p:txBody>
          <a:bodyPr wrap="square" rtlCol="0">
            <a:spAutoFit/>
          </a:bodyPr>
          <a:lstStyle/>
          <a:p>
            <a:r>
              <a:rPr lang="nl-NL" sz="1200" dirty="0">
                <a:hlinkClick r:id="rId3"/>
              </a:rPr>
              <a:t>bron: </a:t>
            </a:r>
            <a:r>
              <a:rPr lang="nl-NL" sz="1200" dirty="0" err="1">
                <a:hlinkClick r:id="rId3"/>
              </a:rPr>
              <a:t>Think</a:t>
            </a:r>
            <a:r>
              <a:rPr lang="nl-NL" sz="1200" dirty="0">
                <a:hlinkClick r:id="rId3"/>
              </a:rPr>
              <a:t> Big Act </a:t>
            </a:r>
            <a:r>
              <a:rPr lang="nl-NL" sz="1200" dirty="0" err="1">
                <a:hlinkClick r:id="rId3"/>
              </a:rPr>
              <a:t>Now</a:t>
            </a:r>
            <a:endParaRPr lang="nl-NL" sz="1200" dirty="0"/>
          </a:p>
        </p:txBody>
      </p:sp>
      <p:pic>
        <p:nvPicPr>
          <p:cNvPr id="5" name="Afbeelding 4">
            <a:extLst>
              <a:ext uri="{FF2B5EF4-FFF2-40B4-BE49-F238E27FC236}">
                <a16:creationId xmlns:a16="http://schemas.microsoft.com/office/drawing/2014/main" id="{17517590-A8B9-070E-E788-8FCD35B155F5}"/>
              </a:ext>
            </a:extLst>
          </p:cNvPr>
          <p:cNvPicPr>
            <a:picLocks noChangeAspect="1"/>
          </p:cNvPicPr>
          <p:nvPr/>
        </p:nvPicPr>
        <p:blipFill>
          <a:blip r:embed="rId4"/>
          <a:stretch>
            <a:fillRect/>
          </a:stretch>
        </p:blipFill>
        <p:spPr>
          <a:xfrm>
            <a:off x="807424" y="996462"/>
            <a:ext cx="10577151" cy="4865076"/>
          </a:xfrm>
          <a:prstGeom prst="rect">
            <a:avLst/>
          </a:prstGeom>
        </p:spPr>
      </p:pic>
    </p:spTree>
    <p:extLst>
      <p:ext uri="{BB962C8B-B14F-4D97-AF65-F5344CB8AC3E}">
        <p14:creationId xmlns:p14="http://schemas.microsoft.com/office/powerpoint/2010/main" val="384830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FC1B3A-4815-3268-2AC6-753C4635DD2D}"/>
              </a:ext>
            </a:extLst>
          </p:cNvPr>
          <p:cNvSpPr>
            <a:spLocks noGrp="1"/>
          </p:cNvSpPr>
          <p:nvPr>
            <p:ph type="title"/>
          </p:nvPr>
        </p:nvSpPr>
        <p:spPr/>
        <p:txBody>
          <a:bodyPr/>
          <a:lstStyle/>
          <a:p>
            <a:r>
              <a:rPr lang="en-US" dirty="0" err="1"/>
              <a:t>Klimaatscenario’s</a:t>
            </a:r>
            <a:r>
              <a:rPr lang="en-US" dirty="0"/>
              <a:t> KNMI</a:t>
            </a:r>
            <a:endParaRPr lang="nl-NL" dirty="0"/>
          </a:p>
        </p:txBody>
      </p:sp>
      <p:pic>
        <p:nvPicPr>
          <p:cNvPr id="3" name="Onlinemedia 3" title="KNMI'23-klimaatscenario's in het kort">
            <a:hlinkClick r:id="" action="ppaction://media"/>
            <a:extLst>
              <a:ext uri="{FF2B5EF4-FFF2-40B4-BE49-F238E27FC236}">
                <a16:creationId xmlns:a16="http://schemas.microsoft.com/office/drawing/2014/main" id="{8D19F6E8-6A99-8136-0AE9-EC769D63CC77}"/>
              </a:ext>
            </a:extLst>
          </p:cNvPr>
          <p:cNvPicPr>
            <a:picLocks noRot="1" noChangeAspect="1"/>
          </p:cNvPicPr>
          <p:nvPr>
            <a:videoFile r:link="rId1"/>
          </p:nvPr>
        </p:nvPicPr>
        <p:blipFill>
          <a:blip r:embed="rId3"/>
          <a:stretch>
            <a:fillRect/>
          </a:stretch>
        </p:blipFill>
        <p:spPr>
          <a:xfrm>
            <a:off x="2592924" y="1505903"/>
            <a:ext cx="8204558" cy="4636989"/>
          </a:xfrm>
          <a:prstGeom prst="rect">
            <a:avLst/>
          </a:prstGeom>
        </p:spPr>
      </p:pic>
    </p:spTree>
    <p:extLst>
      <p:ext uri="{BB962C8B-B14F-4D97-AF65-F5344CB8AC3E}">
        <p14:creationId xmlns:p14="http://schemas.microsoft.com/office/powerpoint/2010/main" val="9522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pieren popjurkjes">
            <a:extLst>
              <a:ext uri="{FF2B5EF4-FFF2-40B4-BE49-F238E27FC236}">
                <a16:creationId xmlns:a16="http://schemas.microsoft.com/office/drawing/2014/main" id="{A178F2B4-98D8-311A-325C-1D856754E6EA}"/>
              </a:ext>
            </a:extLst>
          </p:cNvPr>
          <p:cNvPicPr>
            <a:picLocks noChangeAspect="1"/>
          </p:cNvPicPr>
          <p:nvPr/>
        </p:nvPicPr>
        <p:blipFill rotWithShape="1">
          <a:blip r:embed="rId2" cstate="screen">
            <a:alphaModFix amt="4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EDC396DB-D377-2984-89E4-E2799D62914E}"/>
              </a:ext>
            </a:extLst>
          </p:cNvPr>
          <p:cNvSpPr>
            <a:spLocks noGrp="1"/>
          </p:cNvSpPr>
          <p:nvPr>
            <p:ph type="title"/>
          </p:nvPr>
        </p:nvSpPr>
        <p:spPr>
          <a:xfrm>
            <a:off x="2589213" y="2514600"/>
            <a:ext cx="8915399" cy="2262781"/>
          </a:xfrm>
        </p:spPr>
        <p:txBody>
          <a:bodyPr vert="horz" lIns="91440" tIns="45720" rIns="91440" bIns="45720" rtlCol="0" anchor="b">
            <a:normAutofit/>
          </a:bodyPr>
          <a:lstStyle/>
          <a:p>
            <a:r>
              <a:rPr lang="en-US" sz="5400" dirty="0" err="1">
                <a:solidFill>
                  <a:schemeClr val="tx1"/>
                </a:solidFill>
              </a:rPr>
              <a:t>Kleding</a:t>
            </a:r>
            <a:endParaRPr lang="en-US" sz="5400" dirty="0">
              <a:solidFill>
                <a:schemeClr val="tx1"/>
              </a:solidFill>
            </a:endParaRPr>
          </a:p>
        </p:txBody>
      </p:sp>
      <p:sp>
        <p:nvSpPr>
          <p:cNvPr id="3" name="Tijdelijke aanduiding voor tekst 2">
            <a:extLst>
              <a:ext uri="{FF2B5EF4-FFF2-40B4-BE49-F238E27FC236}">
                <a16:creationId xmlns:a16="http://schemas.microsoft.com/office/drawing/2014/main" id="{1D101472-F536-2C5F-B133-B2E46491D089}"/>
              </a:ext>
            </a:extLst>
          </p:cNvPr>
          <p:cNvSpPr>
            <a:spLocks noGrp="1"/>
          </p:cNvSpPr>
          <p:nvPr>
            <p:ph type="body" idx="1"/>
          </p:nvPr>
        </p:nvSpPr>
        <p:spPr>
          <a:xfrm>
            <a:off x="2589213" y="4777379"/>
            <a:ext cx="8915399" cy="1126283"/>
          </a:xfrm>
        </p:spPr>
        <p:txBody>
          <a:bodyPr vert="horz" lIns="91440" tIns="45720" rIns="91440" bIns="45720" rtlCol="0" anchor="t">
            <a:normAutofit/>
          </a:bodyPr>
          <a:lstStyle/>
          <a:p>
            <a:endParaRPr lang="en-US" sz="1800"/>
          </a:p>
        </p:txBody>
      </p:sp>
      <p:sp>
        <p:nvSpPr>
          <p:cNvPr id="43" name="Rectangle 42">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2388975543"/>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
        <p:cNvGrpSpPr/>
        <p:nvPr/>
      </p:nvGrpSpPr>
      <p:grpSpPr>
        <a:xfrm>
          <a:off x="0" y="0"/>
          <a:ext cx="0" cy="0"/>
          <a:chOff x="0" y="0"/>
          <a:chExt cx="0" cy="0"/>
        </a:xfrm>
      </p:grpSpPr>
      <p:sp>
        <p:nvSpPr>
          <p:cNvPr id="9" name="Tekstvak 8"/>
          <p:cNvSpPr txBox="1"/>
          <p:nvPr/>
        </p:nvSpPr>
        <p:spPr>
          <a:xfrm>
            <a:off x="10389452" y="6581001"/>
            <a:ext cx="2152650" cy="276999"/>
          </a:xfrm>
          <a:prstGeom prst="rect">
            <a:avLst/>
          </a:prstGeom>
          <a:noFill/>
        </p:spPr>
        <p:txBody>
          <a:bodyPr wrap="square" rtlCol="0">
            <a:spAutoFit/>
          </a:bodyPr>
          <a:lstStyle/>
          <a:p>
            <a:r>
              <a:rPr lang="nl-NL" sz="1200" dirty="0">
                <a:hlinkClick r:id="rId3"/>
              </a:rPr>
              <a:t>bron: Europees Parlement</a:t>
            </a:r>
            <a:endParaRPr lang="nl-NL" sz="1200" dirty="0"/>
          </a:p>
        </p:txBody>
      </p:sp>
      <p:pic>
        <p:nvPicPr>
          <p:cNvPr id="2" name="Afbeelding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634680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
        <p:cNvGrpSpPr/>
        <p:nvPr/>
      </p:nvGrpSpPr>
      <p:grpSpPr>
        <a:xfrm>
          <a:off x="0" y="0"/>
          <a:ext cx="0" cy="0"/>
          <a:chOff x="0" y="0"/>
          <a:chExt cx="0" cy="0"/>
        </a:xfrm>
      </p:grpSpPr>
      <p:sp>
        <p:nvSpPr>
          <p:cNvPr id="9" name="Tekstvak 8"/>
          <p:cNvSpPr txBox="1"/>
          <p:nvPr/>
        </p:nvSpPr>
        <p:spPr>
          <a:xfrm>
            <a:off x="10378300" y="6581001"/>
            <a:ext cx="2152650" cy="276999"/>
          </a:xfrm>
          <a:prstGeom prst="rect">
            <a:avLst/>
          </a:prstGeom>
          <a:noFill/>
        </p:spPr>
        <p:txBody>
          <a:bodyPr wrap="square" rtlCol="0">
            <a:spAutoFit/>
          </a:bodyPr>
          <a:lstStyle/>
          <a:p>
            <a:r>
              <a:rPr lang="nl-NL" sz="1200" dirty="0">
                <a:hlinkClick r:id="rId3"/>
              </a:rPr>
              <a:t>bron: Europees Parlement</a:t>
            </a:r>
            <a:endParaRPr lang="nl-NL" sz="1200" dirty="0"/>
          </a:p>
        </p:txBody>
      </p:sp>
      <p:pic>
        <p:nvPicPr>
          <p:cNvPr id="3" name="Afbeelding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4060847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rgbClr val="CCCCCC"/>
        </a:solidFill>
        <a:effectLst/>
      </p:bgPr>
    </p:bg>
    <p:spTree>
      <p:nvGrpSpPr>
        <p:cNvPr id="1" name=""/>
        <p:cNvGrpSpPr/>
        <p:nvPr/>
      </p:nvGrpSpPr>
      <p:grpSpPr>
        <a:xfrm>
          <a:off x="0" y="0"/>
          <a:ext cx="0" cy="0"/>
          <a:chOff x="0" y="0"/>
          <a:chExt cx="0" cy="0"/>
        </a:xfrm>
      </p:grpSpPr>
      <p:sp>
        <p:nvSpPr>
          <p:cNvPr id="9" name="Tekstvak 8"/>
          <p:cNvSpPr txBox="1"/>
          <p:nvPr/>
        </p:nvSpPr>
        <p:spPr>
          <a:xfrm>
            <a:off x="10367150" y="6581001"/>
            <a:ext cx="2152650" cy="276999"/>
          </a:xfrm>
          <a:prstGeom prst="rect">
            <a:avLst/>
          </a:prstGeom>
          <a:noFill/>
        </p:spPr>
        <p:txBody>
          <a:bodyPr wrap="square" rtlCol="0">
            <a:spAutoFit/>
          </a:bodyPr>
          <a:lstStyle/>
          <a:p>
            <a:r>
              <a:rPr lang="nl-NL" sz="1200" dirty="0">
                <a:hlinkClick r:id="rId3"/>
              </a:rPr>
              <a:t>bron: Europees Parlement</a:t>
            </a:r>
            <a:endParaRPr lang="nl-NL" sz="1200" dirty="0"/>
          </a:p>
        </p:txBody>
      </p:sp>
      <p:pic>
        <p:nvPicPr>
          <p:cNvPr id="2" name="Afbeelding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086371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4098E9-CDFE-84C2-751A-309EB8B3D026}"/>
              </a:ext>
            </a:extLst>
          </p:cNvPr>
          <p:cNvSpPr>
            <a:spLocks noGrp="1"/>
          </p:cNvSpPr>
          <p:nvPr>
            <p:ph type="title"/>
          </p:nvPr>
        </p:nvSpPr>
        <p:spPr/>
        <p:txBody>
          <a:bodyPr/>
          <a:lstStyle/>
          <a:p>
            <a:r>
              <a:rPr lang="en-US" dirty="0" err="1"/>
              <a:t>Verandering</a:t>
            </a:r>
            <a:r>
              <a:rPr lang="en-US" dirty="0"/>
              <a:t> van Nederland</a:t>
            </a:r>
            <a:endParaRPr lang="nl-NL" dirty="0"/>
          </a:p>
        </p:txBody>
      </p:sp>
      <p:sp>
        <p:nvSpPr>
          <p:cNvPr id="3" name="Tijdelijke aanduiding voor tekst 2">
            <a:extLst>
              <a:ext uri="{FF2B5EF4-FFF2-40B4-BE49-F238E27FC236}">
                <a16:creationId xmlns:a16="http://schemas.microsoft.com/office/drawing/2014/main" id="{A3FB4273-7A27-D94B-4808-501430DA1936}"/>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977691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E213F"/>
        </a:solid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4" name="Tekstvak 3"/>
          <p:cNvSpPr txBox="1"/>
          <p:nvPr/>
        </p:nvSpPr>
        <p:spPr>
          <a:xfrm>
            <a:off x="9861819" y="6581001"/>
            <a:ext cx="2476773" cy="276999"/>
          </a:xfrm>
          <a:prstGeom prst="rect">
            <a:avLst/>
          </a:prstGeom>
          <a:noFill/>
        </p:spPr>
        <p:txBody>
          <a:bodyPr wrap="square" rtlCol="0">
            <a:spAutoFit/>
          </a:bodyPr>
          <a:lstStyle/>
          <a:p>
            <a:r>
              <a:rPr lang="nl-NL" sz="1200" dirty="0">
                <a:hlinkClick r:id="rId3"/>
              </a:rPr>
              <a:t>bron: NOS via Universiteit Utrecht</a:t>
            </a:r>
            <a:r>
              <a:rPr lang="nl-NL" sz="1200" dirty="0"/>
              <a:t> </a:t>
            </a:r>
          </a:p>
        </p:txBody>
      </p:sp>
      <p:sp>
        <p:nvSpPr>
          <p:cNvPr id="5" name="Rechthoek 4"/>
          <p:cNvSpPr/>
          <p:nvPr/>
        </p:nvSpPr>
        <p:spPr>
          <a:xfrm>
            <a:off x="104502" y="95161"/>
            <a:ext cx="5000898" cy="1169551"/>
          </a:xfrm>
          <a:prstGeom prst="rect">
            <a:avLst/>
          </a:prstGeom>
        </p:spPr>
        <p:txBody>
          <a:bodyPr wrap="square">
            <a:spAutoFit/>
          </a:bodyPr>
          <a:lstStyle/>
          <a:p>
            <a:r>
              <a:rPr lang="nl-NL" sz="1400" dirty="0">
                <a:solidFill>
                  <a:schemeClr val="bg1"/>
                </a:solidFill>
              </a:rPr>
              <a:t>De 2 en 5 meter stijging zijn denkbaar in de komende 80 jaar tot 150 jaar. Het zijn worstcasescenario's, wat betekent dat de zee alleen zoveel stijgt als onze CO2-uitstoot niet (snel) vermindert. In deze scenario's gaan de onderzoekers ervan uit dat Nederland geen extra maatregelen neemt zoals kustversteviging.</a:t>
            </a:r>
          </a:p>
        </p:txBody>
      </p:sp>
    </p:spTree>
    <p:extLst>
      <p:ext uri="{BB962C8B-B14F-4D97-AF65-F5344CB8AC3E}">
        <p14:creationId xmlns:p14="http://schemas.microsoft.com/office/powerpoint/2010/main" val="645741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E213F"/>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52438" y="-11702"/>
            <a:ext cx="9144000" cy="6858000"/>
          </a:xfrm>
          <a:prstGeom prst="rect">
            <a:avLst/>
          </a:prstGeom>
        </p:spPr>
      </p:pic>
      <p:sp>
        <p:nvSpPr>
          <p:cNvPr id="5" name="Tekstvak 4"/>
          <p:cNvSpPr txBox="1"/>
          <p:nvPr/>
        </p:nvSpPr>
        <p:spPr>
          <a:xfrm>
            <a:off x="9917575" y="6569299"/>
            <a:ext cx="2476773" cy="276999"/>
          </a:xfrm>
          <a:prstGeom prst="rect">
            <a:avLst/>
          </a:prstGeom>
          <a:noFill/>
        </p:spPr>
        <p:txBody>
          <a:bodyPr wrap="square" rtlCol="0">
            <a:spAutoFit/>
          </a:bodyPr>
          <a:lstStyle/>
          <a:p>
            <a:r>
              <a:rPr lang="nl-NL" sz="1200" dirty="0">
                <a:hlinkClick r:id="rId3"/>
              </a:rPr>
              <a:t>bron: NOS via Universiteit Utrecht</a:t>
            </a:r>
            <a:r>
              <a:rPr lang="nl-NL" sz="1200" dirty="0"/>
              <a:t> </a:t>
            </a:r>
          </a:p>
        </p:txBody>
      </p:sp>
    </p:spTree>
    <p:extLst>
      <p:ext uri="{BB962C8B-B14F-4D97-AF65-F5344CB8AC3E}">
        <p14:creationId xmlns:p14="http://schemas.microsoft.com/office/powerpoint/2010/main" val="4192901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E213F"/>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5" name="Tekstvak 4"/>
          <p:cNvSpPr txBox="1"/>
          <p:nvPr/>
        </p:nvSpPr>
        <p:spPr>
          <a:xfrm>
            <a:off x="9895273" y="6581001"/>
            <a:ext cx="2476773" cy="276999"/>
          </a:xfrm>
          <a:prstGeom prst="rect">
            <a:avLst/>
          </a:prstGeom>
          <a:noFill/>
        </p:spPr>
        <p:txBody>
          <a:bodyPr wrap="square" rtlCol="0">
            <a:spAutoFit/>
          </a:bodyPr>
          <a:lstStyle/>
          <a:p>
            <a:r>
              <a:rPr lang="nl-NL" sz="1200" dirty="0">
                <a:hlinkClick r:id="rId3"/>
              </a:rPr>
              <a:t>bron: NOS via Universiteit Utrecht</a:t>
            </a:r>
            <a:r>
              <a:rPr lang="nl-NL" sz="1200" dirty="0"/>
              <a:t> </a:t>
            </a:r>
          </a:p>
        </p:txBody>
      </p:sp>
    </p:spTree>
    <p:extLst>
      <p:ext uri="{BB962C8B-B14F-4D97-AF65-F5344CB8AC3E}">
        <p14:creationId xmlns:p14="http://schemas.microsoft.com/office/powerpoint/2010/main" val="3351975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E213F"/>
        </a:solid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5" name="Tekstvak 4"/>
          <p:cNvSpPr txBox="1"/>
          <p:nvPr/>
        </p:nvSpPr>
        <p:spPr>
          <a:xfrm>
            <a:off x="9906424" y="6591834"/>
            <a:ext cx="2476773" cy="276999"/>
          </a:xfrm>
          <a:prstGeom prst="rect">
            <a:avLst/>
          </a:prstGeom>
          <a:noFill/>
        </p:spPr>
        <p:txBody>
          <a:bodyPr wrap="square" rtlCol="0">
            <a:spAutoFit/>
          </a:bodyPr>
          <a:lstStyle/>
          <a:p>
            <a:r>
              <a:rPr lang="nl-NL" sz="1200" dirty="0">
                <a:hlinkClick r:id="rId3"/>
              </a:rPr>
              <a:t>Bron: NOS via Universiteit Utrecht</a:t>
            </a:r>
            <a:r>
              <a:rPr lang="nl-NL" sz="1200" dirty="0"/>
              <a:t> </a:t>
            </a:r>
          </a:p>
        </p:txBody>
      </p:sp>
    </p:spTree>
    <p:extLst>
      <p:ext uri="{BB962C8B-B14F-4D97-AF65-F5344CB8AC3E}">
        <p14:creationId xmlns:p14="http://schemas.microsoft.com/office/powerpoint/2010/main" val="2209249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rgbClr val="AFBF52"/>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90280" y="0"/>
            <a:ext cx="6497833" cy="6872154"/>
          </a:xfrm>
          <a:prstGeom prst="rect">
            <a:avLst/>
          </a:prstGeom>
        </p:spPr>
      </p:pic>
    </p:spTree>
    <p:extLst>
      <p:ext uri="{BB962C8B-B14F-4D97-AF65-F5344CB8AC3E}">
        <p14:creationId xmlns:p14="http://schemas.microsoft.com/office/powerpoint/2010/main" val="63047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943C6-FD7E-9CA6-4EAE-25F2230DA24F}"/>
              </a:ext>
            </a:extLst>
          </p:cNvPr>
          <p:cNvSpPr>
            <a:spLocks noGrp="1"/>
          </p:cNvSpPr>
          <p:nvPr>
            <p:ph type="title"/>
          </p:nvPr>
        </p:nvSpPr>
        <p:spPr/>
        <p:txBody>
          <a:bodyPr/>
          <a:lstStyle/>
          <a:p>
            <a:r>
              <a:rPr lang="en-US" dirty="0" err="1"/>
              <a:t>Klimaatscenario’s</a:t>
            </a:r>
            <a:r>
              <a:rPr lang="en-US" dirty="0"/>
              <a:t> KNMI 2023 - </a:t>
            </a:r>
            <a:r>
              <a:rPr lang="en-US" dirty="0" err="1">
                <a:hlinkClick r:id="rId2"/>
              </a:rPr>
              <a:t>bron</a:t>
            </a:r>
            <a:endParaRPr lang="nl-NL" dirty="0"/>
          </a:p>
        </p:txBody>
      </p:sp>
      <p:sp>
        <p:nvSpPr>
          <p:cNvPr id="3" name="Tijdelijke aanduiding voor inhoud 2">
            <a:extLst>
              <a:ext uri="{FF2B5EF4-FFF2-40B4-BE49-F238E27FC236}">
                <a16:creationId xmlns:a16="http://schemas.microsoft.com/office/drawing/2014/main" id="{188691BC-F92A-A685-510C-053ED4E3038A}"/>
              </a:ext>
            </a:extLst>
          </p:cNvPr>
          <p:cNvSpPr>
            <a:spLocks noGrp="1"/>
          </p:cNvSpPr>
          <p:nvPr>
            <p:ph idx="1"/>
          </p:nvPr>
        </p:nvSpPr>
        <p:spPr/>
        <p:txBody>
          <a:bodyPr/>
          <a:lstStyle/>
          <a:p>
            <a:pPr marL="0" indent="0">
              <a:buNone/>
            </a:pPr>
            <a:r>
              <a:rPr lang="en-US" dirty="0" err="1"/>
              <a:t>Voordelen</a:t>
            </a:r>
            <a:r>
              <a:rPr lang="en-US" dirty="0"/>
              <a:t>:</a:t>
            </a:r>
          </a:p>
          <a:p>
            <a:r>
              <a:rPr lang="nl-NL" dirty="0"/>
              <a:t>KNMI is een bekende naam</a:t>
            </a:r>
          </a:p>
          <a:p>
            <a:r>
              <a:rPr lang="nl-NL" dirty="0"/>
              <a:t>Gaat over een lokale toekomst</a:t>
            </a:r>
          </a:p>
          <a:p>
            <a:r>
              <a:rPr lang="nl-NL" dirty="0"/>
              <a:t>Gebaseerd op meerdere modellen</a:t>
            </a:r>
          </a:p>
          <a:p>
            <a:r>
              <a:rPr lang="nl-NL" dirty="0"/>
              <a:t>Getallen zijn beschikbaar voor burgers, kan je ook in je onderwijs gebruiken</a:t>
            </a:r>
          </a:p>
        </p:txBody>
      </p:sp>
    </p:spTree>
    <p:extLst>
      <p:ext uri="{BB962C8B-B14F-4D97-AF65-F5344CB8AC3E}">
        <p14:creationId xmlns:p14="http://schemas.microsoft.com/office/powerpoint/2010/main" val="236569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9CE6B-85EC-0947-F797-67136EBAF374}"/>
              </a:ext>
            </a:extLst>
          </p:cNvPr>
          <p:cNvSpPr>
            <a:spLocks noGrp="1"/>
          </p:cNvSpPr>
          <p:nvPr>
            <p:ph type="title"/>
          </p:nvPr>
        </p:nvSpPr>
        <p:spPr/>
        <p:txBody>
          <a:bodyPr/>
          <a:lstStyle/>
          <a:p>
            <a:r>
              <a:rPr lang="en-US" dirty="0" err="1"/>
              <a:t>Maatschappelijke</a:t>
            </a:r>
            <a:r>
              <a:rPr lang="en-US" dirty="0"/>
              <a:t> </a:t>
            </a:r>
            <a:r>
              <a:rPr lang="en-US" dirty="0" err="1"/>
              <a:t>patstelling</a:t>
            </a:r>
            <a:endParaRPr lang="nl-NL" dirty="0"/>
          </a:p>
        </p:txBody>
      </p:sp>
      <p:sp>
        <p:nvSpPr>
          <p:cNvPr id="3" name="Tijdelijke aanduiding voor tekst 2">
            <a:extLst>
              <a:ext uri="{FF2B5EF4-FFF2-40B4-BE49-F238E27FC236}">
                <a16:creationId xmlns:a16="http://schemas.microsoft.com/office/drawing/2014/main" id="{3C9A1F69-E8D7-EA9A-E86A-BAEABC09D06A}"/>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3751123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88559" y="457200"/>
            <a:ext cx="9214882" cy="5943600"/>
          </a:xfrm>
          <a:prstGeom prst="rect">
            <a:avLst/>
          </a:prstGeom>
        </p:spPr>
      </p:pic>
      <p:sp>
        <p:nvSpPr>
          <p:cNvPr id="4" name="Rechthoek: afgeronde hoeken 3">
            <a:extLst>
              <a:ext uri="{FF2B5EF4-FFF2-40B4-BE49-F238E27FC236}">
                <a16:creationId xmlns:a16="http://schemas.microsoft.com/office/drawing/2014/main" id="{878226F2-EB9C-7184-3BBE-9362541BD002}"/>
              </a:ext>
            </a:extLst>
          </p:cNvPr>
          <p:cNvSpPr/>
          <p:nvPr/>
        </p:nvSpPr>
        <p:spPr>
          <a:xfrm>
            <a:off x="2555631" y="1359877"/>
            <a:ext cx="2532184" cy="715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nl-NL" dirty="0"/>
          </a:p>
        </p:txBody>
      </p:sp>
      <p:sp>
        <p:nvSpPr>
          <p:cNvPr id="5" name="Rechthoek: afgeronde hoeken 4">
            <a:extLst>
              <a:ext uri="{FF2B5EF4-FFF2-40B4-BE49-F238E27FC236}">
                <a16:creationId xmlns:a16="http://schemas.microsoft.com/office/drawing/2014/main" id="{7019F1E9-C7AC-506A-D333-A057D813BE8E}"/>
              </a:ext>
            </a:extLst>
          </p:cNvPr>
          <p:cNvSpPr/>
          <p:nvPr/>
        </p:nvSpPr>
        <p:spPr>
          <a:xfrm>
            <a:off x="1570892" y="3329354"/>
            <a:ext cx="2309446" cy="902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NL" dirty="0"/>
          </a:p>
        </p:txBody>
      </p:sp>
      <p:sp>
        <p:nvSpPr>
          <p:cNvPr id="6" name="Rechthoek: afgeronde hoeken 5">
            <a:extLst>
              <a:ext uri="{FF2B5EF4-FFF2-40B4-BE49-F238E27FC236}">
                <a16:creationId xmlns:a16="http://schemas.microsoft.com/office/drawing/2014/main" id="{6E7A3822-0101-39BE-449E-9E61DDF37568}"/>
              </a:ext>
            </a:extLst>
          </p:cNvPr>
          <p:cNvSpPr/>
          <p:nvPr/>
        </p:nvSpPr>
        <p:spPr>
          <a:xfrm>
            <a:off x="2157046" y="5369169"/>
            <a:ext cx="3036277" cy="6564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endParaRPr lang="nl-NL" dirty="0"/>
          </a:p>
        </p:txBody>
      </p:sp>
      <p:sp>
        <p:nvSpPr>
          <p:cNvPr id="7" name="Rechthoek: afgeronde hoeken 6">
            <a:extLst>
              <a:ext uri="{FF2B5EF4-FFF2-40B4-BE49-F238E27FC236}">
                <a16:creationId xmlns:a16="http://schemas.microsoft.com/office/drawing/2014/main" id="{EC193F55-CB0D-7F8D-6EDB-537124CD82D7}"/>
              </a:ext>
            </a:extLst>
          </p:cNvPr>
          <p:cNvSpPr/>
          <p:nvPr/>
        </p:nvSpPr>
        <p:spPr>
          <a:xfrm>
            <a:off x="6424246" y="5368313"/>
            <a:ext cx="3810000" cy="6564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endParaRPr lang="nl-NL" dirty="0"/>
          </a:p>
        </p:txBody>
      </p:sp>
      <p:sp>
        <p:nvSpPr>
          <p:cNvPr id="9" name="Rechthoek: afgeronde hoeken 8">
            <a:extLst>
              <a:ext uri="{FF2B5EF4-FFF2-40B4-BE49-F238E27FC236}">
                <a16:creationId xmlns:a16="http://schemas.microsoft.com/office/drawing/2014/main" id="{F542B77C-E7A1-363C-F9A7-E183EB3150E2}"/>
              </a:ext>
            </a:extLst>
          </p:cNvPr>
          <p:cNvSpPr/>
          <p:nvPr/>
        </p:nvSpPr>
        <p:spPr>
          <a:xfrm>
            <a:off x="6576374" y="1359877"/>
            <a:ext cx="3453725" cy="715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nl-NL" dirty="0"/>
          </a:p>
        </p:txBody>
      </p:sp>
      <p:sp>
        <p:nvSpPr>
          <p:cNvPr id="11" name="Rechthoek: afgeronde hoeken 10">
            <a:extLst>
              <a:ext uri="{FF2B5EF4-FFF2-40B4-BE49-F238E27FC236}">
                <a16:creationId xmlns:a16="http://schemas.microsoft.com/office/drawing/2014/main" id="{9CD74D94-4F25-C60A-A27A-0CB33E5D7C56}"/>
              </a:ext>
            </a:extLst>
          </p:cNvPr>
          <p:cNvSpPr/>
          <p:nvPr/>
        </p:nvSpPr>
        <p:spPr>
          <a:xfrm>
            <a:off x="7760677" y="3780692"/>
            <a:ext cx="3025097" cy="451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Tree>
    <p:extLst>
      <p:ext uri="{BB962C8B-B14F-4D97-AF65-F5344CB8AC3E}">
        <p14:creationId xmlns:p14="http://schemas.microsoft.com/office/powerpoint/2010/main" val="1361648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88559" y="457200"/>
            <a:ext cx="9214882" cy="5943600"/>
          </a:xfrm>
          <a:prstGeom prst="rect">
            <a:avLst/>
          </a:prstGeom>
        </p:spPr>
      </p:pic>
    </p:spTree>
    <p:extLst>
      <p:ext uri="{BB962C8B-B14F-4D97-AF65-F5344CB8AC3E}">
        <p14:creationId xmlns:p14="http://schemas.microsoft.com/office/powerpoint/2010/main" val="3028469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2679F-4374-2BD4-9428-91F96ACB4806}"/>
              </a:ext>
            </a:extLst>
          </p:cNvPr>
          <p:cNvSpPr>
            <a:spLocks noGrp="1"/>
          </p:cNvSpPr>
          <p:nvPr>
            <p:ph type="title"/>
          </p:nvPr>
        </p:nvSpPr>
        <p:spPr/>
        <p:txBody>
          <a:bodyPr/>
          <a:lstStyle/>
          <a:p>
            <a:r>
              <a:rPr lang="en-US" dirty="0"/>
              <a:t>Doughnuts</a:t>
            </a:r>
            <a:endParaRPr lang="nl-NL" dirty="0"/>
          </a:p>
        </p:txBody>
      </p:sp>
      <p:sp>
        <p:nvSpPr>
          <p:cNvPr id="3" name="Tijdelijke aanduiding voor tekst 2">
            <a:extLst>
              <a:ext uri="{FF2B5EF4-FFF2-40B4-BE49-F238E27FC236}">
                <a16:creationId xmlns:a16="http://schemas.microsoft.com/office/drawing/2014/main" id="{B0DE444D-23F6-4685-9945-BFF147F7E5F7}"/>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2049626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24200" y="457200"/>
            <a:ext cx="5943600" cy="5943600"/>
          </a:xfrm>
          <a:prstGeom prst="rect">
            <a:avLst/>
          </a:prstGeom>
        </p:spPr>
      </p:pic>
    </p:spTree>
    <p:extLst>
      <p:ext uri="{BB962C8B-B14F-4D97-AF65-F5344CB8AC3E}">
        <p14:creationId xmlns:p14="http://schemas.microsoft.com/office/powerpoint/2010/main" val="2922477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68643" y="457200"/>
            <a:ext cx="7054713" cy="5943600"/>
          </a:xfrm>
          <a:prstGeom prst="rect">
            <a:avLst/>
          </a:prstGeom>
        </p:spPr>
      </p:pic>
    </p:spTree>
    <p:extLst>
      <p:ext uri="{BB962C8B-B14F-4D97-AF65-F5344CB8AC3E}">
        <p14:creationId xmlns:p14="http://schemas.microsoft.com/office/powerpoint/2010/main" val="1074358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213566" y="6487106"/>
            <a:ext cx="5118410" cy="187789"/>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a:p>
        </p:txBody>
      </p:sp>
      <p:sp>
        <p:nvSpPr>
          <p:cNvPr id="3" name="Tekstvak 2"/>
          <p:cNvSpPr txBox="1"/>
          <p:nvPr/>
        </p:nvSpPr>
        <p:spPr>
          <a:xfrm>
            <a:off x="9744892" y="6581001"/>
            <a:ext cx="2447108" cy="276999"/>
          </a:xfrm>
          <a:prstGeom prst="rect">
            <a:avLst/>
          </a:prstGeom>
          <a:noFill/>
        </p:spPr>
        <p:txBody>
          <a:bodyPr wrap="square" rtlCol="0">
            <a:spAutoFit/>
          </a:bodyPr>
          <a:lstStyle/>
          <a:p>
            <a:r>
              <a:rPr lang="nl-NL" sz="1200" dirty="0">
                <a:hlinkClick r:id="rId4"/>
              </a:rPr>
              <a:t>bron: Global Monitoring </a:t>
            </a:r>
            <a:r>
              <a:rPr lang="nl-NL" sz="1200" dirty="0" err="1">
                <a:hlinkClick r:id="rId4"/>
              </a:rPr>
              <a:t>Laboratory</a:t>
            </a:r>
            <a:endParaRPr lang="nl-NL" sz="1200" dirty="0"/>
          </a:p>
        </p:txBody>
      </p:sp>
      <p:pic>
        <p:nvPicPr>
          <p:cNvPr id="6" name="Mr84tEbCQSg"/>
          <p:cNvPicPr>
            <a:picLocks noRot="1" noChangeAspect="1"/>
          </p:cNvPicPr>
          <p:nvPr>
            <a:videoFile r:link="rId1"/>
          </p:nvPr>
        </p:nvPicPr>
        <p:blipFill>
          <a:blip r:embed="rId5"/>
          <a:stretch>
            <a:fillRect/>
          </a:stretch>
        </p:blipFill>
        <p:spPr>
          <a:xfrm>
            <a:off x="520073" y="269754"/>
            <a:ext cx="11094752" cy="6240798"/>
          </a:xfrm>
          <a:prstGeom prst="rect">
            <a:avLst/>
          </a:prstGeom>
        </p:spPr>
      </p:pic>
    </p:spTree>
    <p:extLst>
      <p:ext uri="{BB962C8B-B14F-4D97-AF65-F5344CB8AC3E}">
        <p14:creationId xmlns:p14="http://schemas.microsoft.com/office/powerpoint/2010/main" val="3638870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 y="134259"/>
            <a:ext cx="12192001" cy="369332"/>
          </a:xfrm>
          <a:prstGeom prst="rect">
            <a:avLst/>
          </a:prstGeom>
        </p:spPr>
        <p:txBody>
          <a:bodyPr wrap="square">
            <a:spAutoFit/>
          </a:bodyPr>
          <a:lstStyle/>
          <a:p>
            <a:pPr algn="ctr"/>
            <a:r>
              <a:rPr lang="en-US" b="1" dirty="0"/>
              <a:t>University of Reading demonstrates the danger of heavy rainfall after a heatwave </a:t>
            </a:r>
          </a:p>
        </p:txBody>
      </p:sp>
      <p:pic>
        <p:nvPicPr>
          <p:cNvPr id="2" name="Onlinemedia 1" title="University of Reading demonstrates the danger of heavy rainfall after a heatwave">
            <a:hlinkClick r:id="" action="ppaction://media"/>
            <a:extLst>
              <a:ext uri="{FF2B5EF4-FFF2-40B4-BE49-F238E27FC236}">
                <a16:creationId xmlns:a16="http://schemas.microsoft.com/office/drawing/2014/main" id="{22862B75-B0BE-A8F1-7A61-9864086B1885}"/>
              </a:ext>
            </a:extLst>
          </p:cNvPr>
          <p:cNvPicPr>
            <a:picLocks noRot="1" noChangeAspect="1"/>
          </p:cNvPicPr>
          <p:nvPr>
            <a:videoFile r:link="rId1"/>
          </p:nvPr>
        </p:nvPicPr>
        <p:blipFill>
          <a:blip r:embed="rId4"/>
          <a:stretch>
            <a:fillRect/>
          </a:stretch>
        </p:blipFill>
        <p:spPr>
          <a:xfrm>
            <a:off x="2268415" y="877277"/>
            <a:ext cx="7655169" cy="5103446"/>
          </a:xfrm>
          <a:prstGeom prst="rect">
            <a:avLst/>
          </a:prstGeom>
        </p:spPr>
      </p:pic>
    </p:spTree>
    <p:extLst>
      <p:ext uri="{BB962C8B-B14F-4D97-AF65-F5344CB8AC3E}">
        <p14:creationId xmlns:p14="http://schemas.microsoft.com/office/powerpoint/2010/main" val="281718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oJyInmTTo"/>
          <p:cNvPicPr>
            <a:picLocks noRot="1" noChangeAspect="1"/>
          </p:cNvPicPr>
          <p:nvPr>
            <a:videoFile r:link="rId1"/>
          </p:nvPr>
        </p:nvPicPr>
        <p:blipFill>
          <a:blip r:embed="rId3"/>
          <a:stretch>
            <a:fillRect/>
          </a:stretch>
        </p:blipFill>
        <p:spPr>
          <a:xfrm>
            <a:off x="825910" y="414798"/>
            <a:ext cx="10628671" cy="5978628"/>
          </a:xfrm>
          <a:prstGeom prst="rect">
            <a:avLst/>
          </a:prstGeom>
        </p:spPr>
      </p:pic>
      <p:sp>
        <p:nvSpPr>
          <p:cNvPr id="5" name="Tekstvak 4"/>
          <p:cNvSpPr txBox="1"/>
          <p:nvPr/>
        </p:nvSpPr>
        <p:spPr>
          <a:xfrm>
            <a:off x="10457030" y="6581001"/>
            <a:ext cx="2476773" cy="276999"/>
          </a:xfrm>
          <a:prstGeom prst="rect">
            <a:avLst/>
          </a:prstGeom>
          <a:noFill/>
        </p:spPr>
        <p:txBody>
          <a:bodyPr wrap="square" rtlCol="0">
            <a:spAutoFit/>
          </a:bodyPr>
          <a:lstStyle/>
          <a:p>
            <a:r>
              <a:rPr lang="nl-NL" sz="1200" dirty="0">
                <a:hlinkClick r:id="rId4"/>
              </a:rPr>
              <a:t>Bron: Charles </a:t>
            </a:r>
            <a:r>
              <a:rPr lang="nl-NL" sz="1200" dirty="0" err="1">
                <a:hlinkClick r:id="rId4"/>
              </a:rPr>
              <a:t>Eisenstein</a:t>
            </a:r>
            <a:r>
              <a:rPr lang="nl-NL" sz="1200" dirty="0"/>
              <a:t> </a:t>
            </a:r>
          </a:p>
        </p:txBody>
      </p:sp>
    </p:spTree>
    <p:extLst>
      <p:ext uri="{BB962C8B-B14F-4D97-AF65-F5344CB8AC3E}">
        <p14:creationId xmlns:p14="http://schemas.microsoft.com/office/powerpoint/2010/main" val="548932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screen">
            <a:extLst>
              <a:ext uri="{28A0092B-C50C-407E-A947-70E740481C1C}">
                <a14:useLocalDpi xmlns:a14="http://schemas.microsoft.com/office/drawing/2010/main"/>
              </a:ext>
            </a:extLst>
          </a:blip>
          <a:srcRect t="-1" b="55905"/>
          <a:stretch/>
        </p:blipFill>
        <p:spPr>
          <a:xfrm>
            <a:off x="1495425" y="140388"/>
            <a:ext cx="9239249" cy="5613097"/>
          </a:xfrm>
          <a:prstGeom prst="rect">
            <a:avLst/>
          </a:prstGeom>
        </p:spPr>
      </p:pic>
      <p:pic>
        <p:nvPicPr>
          <p:cNvPr id="6" name="Afbeelding 5"/>
          <p:cNvPicPr>
            <a:picLocks noChangeAspect="1"/>
          </p:cNvPicPr>
          <p:nvPr/>
        </p:nvPicPr>
        <p:blipFill rotWithShape="1">
          <a:blip r:embed="rId2" cstate="screen">
            <a:extLst>
              <a:ext uri="{28A0092B-C50C-407E-A947-70E740481C1C}">
                <a14:useLocalDpi xmlns:a14="http://schemas.microsoft.com/office/drawing/2010/main"/>
              </a:ext>
            </a:extLst>
          </a:blip>
          <a:srcRect l="-412" t="75678" r="412" b="16472"/>
          <a:stretch/>
        </p:blipFill>
        <p:spPr>
          <a:xfrm>
            <a:off x="1495424" y="5724910"/>
            <a:ext cx="9239249" cy="999351"/>
          </a:xfrm>
          <a:prstGeom prst="rect">
            <a:avLst/>
          </a:prstGeom>
        </p:spPr>
      </p:pic>
      <p:sp>
        <p:nvSpPr>
          <p:cNvPr id="7" name="Tekstvak 6"/>
          <p:cNvSpPr txBox="1"/>
          <p:nvPr/>
        </p:nvSpPr>
        <p:spPr>
          <a:xfrm>
            <a:off x="9821092" y="6581001"/>
            <a:ext cx="2447108" cy="276999"/>
          </a:xfrm>
          <a:prstGeom prst="rect">
            <a:avLst/>
          </a:prstGeom>
          <a:noFill/>
        </p:spPr>
        <p:txBody>
          <a:bodyPr wrap="square" rtlCol="0">
            <a:spAutoFit/>
          </a:bodyPr>
          <a:lstStyle/>
          <a:p>
            <a:r>
              <a:rPr lang="nl-NL" sz="1200" dirty="0">
                <a:hlinkClick r:id="rId3"/>
              </a:rPr>
              <a:t>bron: </a:t>
            </a:r>
            <a:r>
              <a:rPr lang="nl-NL" sz="1200" dirty="0">
                <a:hlinkClick r:id="rId4"/>
              </a:rPr>
              <a:t>IPCC 6th Assessment Report</a:t>
            </a:r>
            <a:endParaRPr lang="nl-NL" sz="1200" dirty="0"/>
          </a:p>
        </p:txBody>
      </p:sp>
    </p:spTree>
    <p:extLst>
      <p:ext uri="{BB962C8B-B14F-4D97-AF65-F5344CB8AC3E}">
        <p14:creationId xmlns:p14="http://schemas.microsoft.com/office/powerpoint/2010/main" val="30661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5B12D-1168-4553-102A-26A1BD0EDDBD}"/>
              </a:ext>
            </a:extLst>
          </p:cNvPr>
          <p:cNvSpPr>
            <a:spLocks noGrp="1"/>
          </p:cNvSpPr>
          <p:nvPr>
            <p:ph type="title"/>
          </p:nvPr>
        </p:nvSpPr>
        <p:spPr/>
        <p:txBody>
          <a:bodyPr/>
          <a:lstStyle/>
          <a:p>
            <a:r>
              <a:rPr lang="en-US" dirty="0" err="1"/>
              <a:t>Temperatuurverandering</a:t>
            </a:r>
            <a:endParaRPr lang="nl-NL" dirty="0"/>
          </a:p>
        </p:txBody>
      </p:sp>
      <p:sp>
        <p:nvSpPr>
          <p:cNvPr id="3" name="Tijdelijke aanduiding voor tekst 2">
            <a:extLst>
              <a:ext uri="{FF2B5EF4-FFF2-40B4-BE49-F238E27FC236}">
                <a16:creationId xmlns:a16="http://schemas.microsoft.com/office/drawing/2014/main" id="{50272F8E-9911-FCE5-447F-90A6D449C60A}"/>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4238703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screen">
            <a:extLst>
              <a:ext uri="{28A0092B-C50C-407E-A947-70E740481C1C}">
                <a14:useLocalDpi xmlns:a14="http://schemas.microsoft.com/office/drawing/2010/main"/>
              </a:ext>
            </a:extLst>
          </a:blip>
          <a:srcRect l="-412" t="43876" r="412" b="16472"/>
          <a:stretch/>
        </p:blipFill>
        <p:spPr>
          <a:xfrm>
            <a:off x="1446381" y="1000125"/>
            <a:ext cx="9239249" cy="5047476"/>
          </a:xfrm>
          <a:prstGeom prst="rect">
            <a:avLst/>
          </a:prstGeom>
        </p:spPr>
      </p:pic>
      <p:sp>
        <p:nvSpPr>
          <p:cNvPr id="4" name="Tekstvak 3"/>
          <p:cNvSpPr txBox="1"/>
          <p:nvPr/>
        </p:nvSpPr>
        <p:spPr>
          <a:xfrm>
            <a:off x="9821092" y="6581001"/>
            <a:ext cx="2447108" cy="276999"/>
          </a:xfrm>
          <a:prstGeom prst="rect">
            <a:avLst/>
          </a:prstGeom>
          <a:noFill/>
        </p:spPr>
        <p:txBody>
          <a:bodyPr wrap="square" rtlCol="0">
            <a:spAutoFit/>
          </a:bodyPr>
          <a:lstStyle/>
          <a:p>
            <a:r>
              <a:rPr lang="nl-NL" sz="1200" dirty="0">
                <a:hlinkClick r:id="rId3"/>
              </a:rPr>
              <a:t>bron: </a:t>
            </a:r>
            <a:r>
              <a:rPr lang="nl-NL" sz="1200" dirty="0">
                <a:hlinkClick r:id="rId4"/>
              </a:rPr>
              <a:t>IPCC 6th Assessment Report</a:t>
            </a:r>
            <a:endParaRPr lang="nl-NL" sz="1200" dirty="0"/>
          </a:p>
        </p:txBody>
      </p:sp>
    </p:spTree>
    <p:extLst>
      <p:ext uri="{BB962C8B-B14F-4D97-AF65-F5344CB8AC3E}">
        <p14:creationId xmlns:p14="http://schemas.microsoft.com/office/powerpoint/2010/main" val="38508187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943C6-FD7E-9CA6-4EAE-25F2230DA24F}"/>
              </a:ext>
            </a:extLst>
          </p:cNvPr>
          <p:cNvSpPr>
            <a:spLocks noGrp="1"/>
          </p:cNvSpPr>
          <p:nvPr>
            <p:ph type="title"/>
          </p:nvPr>
        </p:nvSpPr>
        <p:spPr/>
        <p:txBody>
          <a:bodyPr/>
          <a:lstStyle/>
          <a:p>
            <a:r>
              <a:rPr lang="en-US" dirty="0" err="1"/>
              <a:t>Klimaatscenario’s</a:t>
            </a:r>
            <a:r>
              <a:rPr lang="en-US" dirty="0"/>
              <a:t> KNMI 2023 - </a:t>
            </a:r>
            <a:r>
              <a:rPr lang="en-US" dirty="0" err="1">
                <a:hlinkClick r:id="rId2"/>
              </a:rPr>
              <a:t>bron</a:t>
            </a:r>
            <a:endParaRPr lang="nl-NL" dirty="0"/>
          </a:p>
        </p:txBody>
      </p:sp>
      <p:pic>
        <p:nvPicPr>
          <p:cNvPr id="4" name="Afbeelding 3">
            <a:extLst>
              <a:ext uri="{FF2B5EF4-FFF2-40B4-BE49-F238E27FC236}">
                <a16:creationId xmlns:a16="http://schemas.microsoft.com/office/drawing/2014/main" id="{3381B647-69C9-F771-12D9-ED74D9D8AF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81768"/>
            <a:ext cx="12136105" cy="2831885"/>
          </a:xfrm>
          <a:prstGeom prst="rect">
            <a:avLst/>
          </a:prstGeom>
        </p:spPr>
      </p:pic>
    </p:spTree>
    <p:extLst>
      <p:ext uri="{BB962C8B-B14F-4D97-AF65-F5344CB8AC3E}">
        <p14:creationId xmlns:p14="http://schemas.microsoft.com/office/powerpoint/2010/main" val="4209762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943C6-FD7E-9CA6-4EAE-25F2230DA24F}"/>
              </a:ext>
            </a:extLst>
          </p:cNvPr>
          <p:cNvSpPr>
            <a:spLocks noGrp="1"/>
          </p:cNvSpPr>
          <p:nvPr>
            <p:ph type="title"/>
          </p:nvPr>
        </p:nvSpPr>
        <p:spPr/>
        <p:txBody>
          <a:bodyPr/>
          <a:lstStyle/>
          <a:p>
            <a:r>
              <a:rPr lang="en-US" dirty="0" err="1"/>
              <a:t>Klimaatscenario’s</a:t>
            </a:r>
            <a:r>
              <a:rPr lang="en-US" dirty="0"/>
              <a:t> KNMI 2023 - </a:t>
            </a:r>
            <a:r>
              <a:rPr lang="en-US" dirty="0" err="1">
                <a:hlinkClick r:id="rId2"/>
              </a:rPr>
              <a:t>bron</a:t>
            </a:r>
            <a:endParaRPr lang="nl-NL" dirty="0"/>
          </a:p>
        </p:txBody>
      </p:sp>
      <p:pic>
        <p:nvPicPr>
          <p:cNvPr id="4" name="Afbeelding 3">
            <a:extLst>
              <a:ext uri="{FF2B5EF4-FFF2-40B4-BE49-F238E27FC236}">
                <a16:creationId xmlns:a16="http://schemas.microsoft.com/office/drawing/2014/main" id="{3381B647-69C9-F771-12D9-ED74D9D8AF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63" b="-3666"/>
          <a:stretch/>
        </p:blipFill>
        <p:spPr>
          <a:xfrm>
            <a:off x="0" y="1381768"/>
            <a:ext cx="12136105" cy="2831885"/>
          </a:xfrm>
          <a:prstGeom prst="rect">
            <a:avLst/>
          </a:prstGeom>
        </p:spPr>
      </p:pic>
    </p:spTree>
    <p:extLst>
      <p:ext uri="{BB962C8B-B14F-4D97-AF65-F5344CB8AC3E}">
        <p14:creationId xmlns:p14="http://schemas.microsoft.com/office/powerpoint/2010/main" val="661777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044B8-5718-52C4-3DB7-F7562297020F}"/>
              </a:ext>
            </a:extLst>
          </p:cNvPr>
          <p:cNvSpPr>
            <a:spLocks noGrp="1"/>
          </p:cNvSpPr>
          <p:nvPr>
            <p:ph type="title"/>
          </p:nvPr>
        </p:nvSpPr>
        <p:spPr/>
        <p:txBody>
          <a:bodyPr>
            <a:normAutofit fontScale="90000"/>
          </a:bodyPr>
          <a:lstStyle/>
          <a:p>
            <a:r>
              <a:rPr lang="en-US" dirty="0"/>
              <a:t>Stelling </a:t>
            </a:r>
            <a:r>
              <a:rPr lang="en-US" dirty="0" err="1"/>
              <a:t>uit</a:t>
            </a:r>
            <a:r>
              <a:rPr lang="en-US" dirty="0"/>
              <a:t> de </a:t>
            </a:r>
            <a:r>
              <a:rPr lang="en-US" dirty="0" err="1"/>
              <a:t>stemwijzer</a:t>
            </a:r>
            <a:r>
              <a:rPr lang="en-US" dirty="0"/>
              <a:t>: De </a:t>
            </a:r>
            <a:r>
              <a:rPr lang="en-US" dirty="0" err="1"/>
              <a:t>overheid</a:t>
            </a:r>
            <a:r>
              <a:rPr lang="en-US" dirty="0"/>
              <a:t> </a:t>
            </a:r>
            <a:r>
              <a:rPr lang="en-US" dirty="0" err="1"/>
              <a:t>moet</a:t>
            </a:r>
            <a:r>
              <a:rPr lang="en-US" dirty="0"/>
              <a:t> </a:t>
            </a:r>
            <a:r>
              <a:rPr lang="en-US" dirty="0" err="1"/>
              <a:t>bedrijven</a:t>
            </a:r>
            <a:r>
              <a:rPr lang="en-US" dirty="0"/>
              <a:t> minder geld </a:t>
            </a:r>
            <a:r>
              <a:rPr lang="en-US" dirty="0" err="1"/>
              <a:t>geven</a:t>
            </a:r>
            <a:r>
              <a:rPr lang="en-US" dirty="0"/>
              <a:t> om </a:t>
            </a:r>
            <a:r>
              <a:rPr lang="en-US" dirty="0" err="1"/>
              <a:t>duurzamer</a:t>
            </a:r>
            <a:r>
              <a:rPr lang="en-US" dirty="0"/>
              <a:t> </a:t>
            </a:r>
            <a:r>
              <a:rPr lang="en-US" dirty="0" err="1"/>
              <a:t>te</a:t>
            </a:r>
            <a:r>
              <a:rPr lang="en-US" dirty="0"/>
              <a:t> </a:t>
            </a:r>
            <a:r>
              <a:rPr lang="en-US" dirty="0" err="1"/>
              <a:t>worden</a:t>
            </a:r>
            <a:r>
              <a:rPr lang="en-US" dirty="0"/>
              <a:t> (</a:t>
            </a:r>
            <a:r>
              <a:rPr lang="en-US" dirty="0" err="1"/>
              <a:t>stemwijzer</a:t>
            </a:r>
            <a:r>
              <a:rPr lang="en-US" dirty="0"/>
              <a:t>)</a:t>
            </a:r>
            <a:endParaRPr lang="nl-NL" dirty="0"/>
          </a:p>
        </p:txBody>
      </p:sp>
      <p:sp>
        <p:nvSpPr>
          <p:cNvPr id="3" name="Tijdelijke aanduiding voor inhoud 2">
            <a:extLst>
              <a:ext uri="{FF2B5EF4-FFF2-40B4-BE49-F238E27FC236}">
                <a16:creationId xmlns:a16="http://schemas.microsoft.com/office/drawing/2014/main" id="{599128D0-E993-060E-3F18-AE556DADCFCD}"/>
              </a:ext>
            </a:extLst>
          </p:cNvPr>
          <p:cNvSpPr>
            <a:spLocks noGrp="1"/>
          </p:cNvSpPr>
          <p:nvPr>
            <p:ph idx="1"/>
          </p:nvPr>
        </p:nvSpPr>
        <p:spPr/>
        <p:txBody>
          <a:bodyPr/>
          <a:lstStyle/>
          <a:p>
            <a:r>
              <a:rPr lang="en-US" dirty="0" err="1"/>
              <a:t>Zowel</a:t>
            </a:r>
            <a:r>
              <a:rPr lang="en-US" dirty="0"/>
              <a:t> FVD </a:t>
            </a:r>
            <a:r>
              <a:rPr lang="en-US" dirty="0" err="1"/>
              <a:t>als</a:t>
            </a:r>
            <a:r>
              <a:rPr lang="en-US" dirty="0"/>
              <a:t> </a:t>
            </a:r>
            <a:r>
              <a:rPr lang="en-US" dirty="0" err="1"/>
              <a:t>PvdD</a:t>
            </a:r>
            <a:r>
              <a:rPr lang="en-US" dirty="0"/>
              <a:t> </a:t>
            </a:r>
            <a:r>
              <a:rPr lang="en-US" dirty="0" err="1"/>
              <a:t>onderschrijven</a:t>
            </a:r>
            <a:r>
              <a:rPr lang="en-US" dirty="0"/>
              <a:t> </a:t>
            </a:r>
            <a:r>
              <a:rPr lang="en-US" dirty="0" err="1"/>
              <a:t>dit</a:t>
            </a:r>
            <a:r>
              <a:rPr lang="en-US" dirty="0"/>
              <a:t>? Hoe </a:t>
            </a:r>
            <a:r>
              <a:rPr lang="en-US" dirty="0" err="1"/>
              <a:t>kan</a:t>
            </a:r>
            <a:r>
              <a:rPr lang="en-US" dirty="0"/>
              <a:t> </a:t>
            </a:r>
            <a:r>
              <a:rPr lang="en-US" dirty="0" err="1"/>
              <a:t>dat</a:t>
            </a:r>
            <a:r>
              <a:rPr lang="en-US" dirty="0"/>
              <a:t>? </a:t>
            </a:r>
            <a:endParaRPr lang="nl-NL" dirty="0"/>
          </a:p>
        </p:txBody>
      </p:sp>
    </p:spTree>
    <p:extLst>
      <p:ext uri="{BB962C8B-B14F-4D97-AF65-F5344CB8AC3E}">
        <p14:creationId xmlns:p14="http://schemas.microsoft.com/office/powerpoint/2010/main" val="17332388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F99A2-D95B-7987-D253-BF1CC3943219}"/>
              </a:ext>
            </a:extLst>
          </p:cNvPr>
          <p:cNvSpPr>
            <a:spLocks noGrp="1"/>
          </p:cNvSpPr>
          <p:nvPr>
            <p:ph type="title"/>
          </p:nvPr>
        </p:nvSpPr>
        <p:spPr/>
        <p:txBody>
          <a:bodyPr/>
          <a:lstStyle/>
          <a:p>
            <a:r>
              <a:rPr lang="en-US" dirty="0" err="1"/>
              <a:t>Klimaatmars</a:t>
            </a:r>
            <a:r>
              <a:rPr lang="en-US" dirty="0"/>
              <a:t> November 2023 (</a:t>
            </a:r>
            <a:r>
              <a:rPr lang="en-US" dirty="0" err="1"/>
              <a:t>opkomst</a:t>
            </a:r>
            <a:r>
              <a:rPr lang="en-US" dirty="0"/>
              <a:t> 85000)</a:t>
            </a:r>
            <a:endParaRPr lang="nl-NL" dirty="0"/>
          </a:p>
        </p:txBody>
      </p:sp>
      <p:pic>
        <p:nvPicPr>
          <p:cNvPr id="6" name="Afbeelding 5">
            <a:extLst>
              <a:ext uri="{FF2B5EF4-FFF2-40B4-BE49-F238E27FC236}">
                <a16:creationId xmlns:a16="http://schemas.microsoft.com/office/drawing/2014/main" id="{0288B40B-13D1-A6F4-196D-6279D1AC64C9}"/>
              </a:ext>
            </a:extLst>
          </p:cNvPr>
          <p:cNvPicPr>
            <a:picLocks noChangeAspect="1"/>
          </p:cNvPicPr>
          <p:nvPr/>
        </p:nvPicPr>
        <p:blipFill>
          <a:blip r:embed="rId2"/>
          <a:stretch>
            <a:fillRect/>
          </a:stretch>
        </p:blipFill>
        <p:spPr>
          <a:xfrm>
            <a:off x="2226712" y="1905000"/>
            <a:ext cx="3869288" cy="4886794"/>
          </a:xfrm>
          <a:prstGeom prst="rect">
            <a:avLst/>
          </a:prstGeom>
        </p:spPr>
      </p:pic>
      <p:pic>
        <p:nvPicPr>
          <p:cNvPr id="8" name="Afbeelding 7">
            <a:extLst>
              <a:ext uri="{FF2B5EF4-FFF2-40B4-BE49-F238E27FC236}">
                <a16:creationId xmlns:a16="http://schemas.microsoft.com/office/drawing/2014/main" id="{A87C2277-92B9-6A9A-E799-720DD8C5F852}"/>
              </a:ext>
            </a:extLst>
          </p:cNvPr>
          <p:cNvPicPr>
            <a:picLocks noChangeAspect="1"/>
          </p:cNvPicPr>
          <p:nvPr/>
        </p:nvPicPr>
        <p:blipFill>
          <a:blip r:embed="rId3"/>
          <a:stretch>
            <a:fillRect/>
          </a:stretch>
        </p:blipFill>
        <p:spPr>
          <a:xfrm>
            <a:off x="6462212" y="1902847"/>
            <a:ext cx="3646500" cy="4953000"/>
          </a:xfrm>
          <a:prstGeom prst="rect">
            <a:avLst/>
          </a:prstGeom>
        </p:spPr>
      </p:pic>
    </p:spTree>
    <p:extLst>
      <p:ext uri="{BB962C8B-B14F-4D97-AF65-F5344CB8AC3E}">
        <p14:creationId xmlns:p14="http://schemas.microsoft.com/office/powerpoint/2010/main" val="1869913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483F7-D2EA-5F74-C849-E65B448E6B1D}"/>
              </a:ext>
            </a:extLst>
          </p:cNvPr>
          <p:cNvSpPr>
            <a:spLocks noGrp="1"/>
          </p:cNvSpPr>
          <p:nvPr>
            <p:ph type="title"/>
          </p:nvPr>
        </p:nvSpPr>
        <p:spPr>
          <a:xfrm>
            <a:off x="2592926" y="624110"/>
            <a:ext cx="4933290" cy="1280890"/>
          </a:xfrm>
        </p:spPr>
        <p:txBody>
          <a:bodyPr/>
          <a:lstStyle/>
          <a:p>
            <a:r>
              <a:rPr lang="en-US" dirty="0"/>
              <a:t>Eisen van Extinction Rebellion</a:t>
            </a:r>
            <a:endParaRPr lang="nl-NL" dirty="0"/>
          </a:p>
        </p:txBody>
      </p:sp>
      <p:sp>
        <p:nvSpPr>
          <p:cNvPr id="3" name="Tijdelijke aanduiding voor inhoud 2">
            <a:extLst>
              <a:ext uri="{FF2B5EF4-FFF2-40B4-BE49-F238E27FC236}">
                <a16:creationId xmlns:a16="http://schemas.microsoft.com/office/drawing/2014/main" id="{6B10F504-EE1A-30CB-FC95-512E9BA994D5}"/>
              </a:ext>
            </a:extLst>
          </p:cNvPr>
          <p:cNvSpPr>
            <a:spLocks noGrp="1"/>
          </p:cNvSpPr>
          <p:nvPr>
            <p:ph idx="1"/>
          </p:nvPr>
        </p:nvSpPr>
        <p:spPr/>
        <p:txBody>
          <a:bodyPr/>
          <a:lstStyle/>
          <a:p>
            <a:pPr marL="0" indent="0">
              <a:buNone/>
            </a:pPr>
            <a:r>
              <a:rPr lang="en-US" dirty="0"/>
              <a:t>0. </a:t>
            </a:r>
            <a:r>
              <a:rPr lang="en-US" dirty="0" err="1"/>
              <a:t>Klimaatrechtvaardigheid</a:t>
            </a:r>
            <a:r>
              <a:rPr lang="en-US" dirty="0"/>
              <a:t> </a:t>
            </a:r>
            <a:r>
              <a:rPr lang="en-US" dirty="0" err="1"/>
              <a:t>voor</a:t>
            </a:r>
            <a:r>
              <a:rPr lang="en-US" dirty="0"/>
              <a:t> </a:t>
            </a:r>
            <a:r>
              <a:rPr lang="en-US" dirty="0" err="1"/>
              <a:t>iedereen</a:t>
            </a:r>
            <a:endParaRPr lang="en-US" dirty="0"/>
          </a:p>
          <a:p>
            <a:pPr marL="514350" indent="-514350">
              <a:buAutoNum type="arabicPeriod"/>
            </a:pPr>
            <a:r>
              <a:rPr lang="en-US" dirty="0"/>
              <a:t>Wees </a:t>
            </a:r>
            <a:r>
              <a:rPr lang="en-US" dirty="0" err="1"/>
              <a:t>eerlijk</a:t>
            </a:r>
            <a:endParaRPr lang="en-US" dirty="0"/>
          </a:p>
          <a:p>
            <a:pPr marL="514350" indent="-514350">
              <a:buAutoNum type="arabicPeriod"/>
            </a:pPr>
            <a:r>
              <a:rPr lang="en-US" dirty="0"/>
              <a:t>Doe wat </a:t>
            </a:r>
            <a:r>
              <a:rPr lang="en-US" dirty="0" err="1"/>
              <a:t>nodig</a:t>
            </a:r>
            <a:r>
              <a:rPr lang="en-US" dirty="0"/>
              <a:t> is</a:t>
            </a:r>
          </a:p>
          <a:p>
            <a:pPr marL="514350" indent="-514350">
              <a:buAutoNum type="arabicPeriod"/>
            </a:pPr>
            <a:r>
              <a:rPr lang="en-US" dirty="0"/>
              <a:t>Laat burgers </a:t>
            </a:r>
            <a:r>
              <a:rPr lang="en-US" dirty="0" err="1"/>
              <a:t>beslissen</a:t>
            </a:r>
            <a:endParaRPr lang="nl-NL" dirty="0"/>
          </a:p>
        </p:txBody>
      </p:sp>
      <p:pic>
        <p:nvPicPr>
          <p:cNvPr id="1026" name="Picture 2" descr="This Is Not A Drill, Extinction Rebellion | 9780141991443 | Boeken | bol.com">
            <a:extLst>
              <a:ext uri="{FF2B5EF4-FFF2-40B4-BE49-F238E27FC236}">
                <a16:creationId xmlns:a16="http://schemas.microsoft.com/office/drawing/2014/main" id="{2EBC0554-4865-E1DB-B021-1CB2ED337CA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16837" y="0"/>
            <a:ext cx="4475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7484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0E64D1-8461-6D99-A3A1-D4254AC7D3BD}"/>
              </a:ext>
            </a:extLst>
          </p:cNvPr>
          <p:cNvSpPr>
            <a:spLocks noGrp="1"/>
          </p:cNvSpPr>
          <p:nvPr>
            <p:ph type="title"/>
          </p:nvPr>
        </p:nvSpPr>
        <p:spPr/>
        <p:txBody>
          <a:bodyPr/>
          <a:lstStyle/>
          <a:p>
            <a:r>
              <a:rPr lang="en-US" dirty="0"/>
              <a:t>Na </a:t>
            </a:r>
            <a:r>
              <a:rPr lang="en-US" dirty="0" err="1"/>
              <a:t>deze</a:t>
            </a:r>
            <a:r>
              <a:rPr lang="en-US" dirty="0"/>
              <a:t> </a:t>
            </a:r>
            <a:r>
              <a:rPr lang="en-US" dirty="0" err="1"/>
              <a:t>bijeenkomst</a:t>
            </a:r>
            <a:endParaRPr lang="nl-NL" dirty="0"/>
          </a:p>
        </p:txBody>
      </p:sp>
      <p:sp>
        <p:nvSpPr>
          <p:cNvPr id="3" name="Tijdelijke aanduiding voor inhoud 2">
            <a:extLst>
              <a:ext uri="{FF2B5EF4-FFF2-40B4-BE49-F238E27FC236}">
                <a16:creationId xmlns:a16="http://schemas.microsoft.com/office/drawing/2014/main" id="{D5013DCB-7717-89EC-DF74-9F0B5F7458DD}"/>
              </a:ext>
            </a:extLst>
          </p:cNvPr>
          <p:cNvSpPr>
            <a:spLocks noGrp="1"/>
          </p:cNvSpPr>
          <p:nvPr>
            <p:ph idx="1"/>
          </p:nvPr>
        </p:nvSpPr>
        <p:spPr/>
        <p:txBody>
          <a:bodyPr/>
          <a:lstStyle/>
          <a:p>
            <a:r>
              <a:rPr lang="en-US" dirty="0" err="1"/>
              <a:t>Kennis</a:t>
            </a:r>
            <a:r>
              <a:rPr lang="en-US" dirty="0"/>
              <a:t> is </a:t>
            </a:r>
            <a:r>
              <a:rPr lang="en-US" dirty="0" err="1"/>
              <a:t>verantwoordelijkheid</a:t>
            </a:r>
            <a:endParaRPr lang="en-US" dirty="0"/>
          </a:p>
          <a:p>
            <a:r>
              <a:rPr lang="en-US" dirty="0" err="1"/>
              <a:t>Zonder</a:t>
            </a:r>
            <a:r>
              <a:rPr lang="en-US" dirty="0"/>
              <a:t> </a:t>
            </a:r>
            <a:r>
              <a:rPr lang="en-US" dirty="0" err="1"/>
              <a:t>kennis</a:t>
            </a:r>
            <a:r>
              <a:rPr lang="en-US" dirty="0"/>
              <a:t> </a:t>
            </a:r>
            <a:r>
              <a:rPr lang="en-US" dirty="0" err="1"/>
              <a:t>geen</a:t>
            </a:r>
            <a:r>
              <a:rPr lang="en-US" dirty="0"/>
              <a:t> </a:t>
            </a:r>
            <a:r>
              <a:rPr lang="en-US" dirty="0" err="1"/>
              <a:t>kritisch</a:t>
            </a:r>
            <a:r>
              <a:rPr lang="en-US" dirty="0"/>
              <a:t> </a:t>
            </a:r>
            <a:r>
              <a:rPr lang="en-US" dirty="0" err="1"/>
              <a:t>denken</a:t>
            </a:r>
            <a:endParaRPr lang="en-US" dirty="0"/>
          </a:p>
          <a:p>
            <a:r>
              <a:rPr lang="en-US" dirty="0" err="1"/>
              <a:t>Mogelijkheid</a:t>
            </a:r>
            <a:r>
              <a:rPr lang="en-US" dirty="0"/>
              <a:t> om </a:t>
            </a:r>
            <a:r>
              <a:rPr lang="en-US" dirty="0" err="1"/>
              <a:t>zelf</a:t>
            </a:r>
            <a:r>
              <a:rPr lang="en-US" dirty="0"/>
              <a:t> facilitator </a:t>
            </a:r>
            <a:r>
              <a:rPr lang="en-US" dirty="0" err="1"/>
              <a:t>te</a:t>
            </a:r>
            <a:r>
              <a:rPr lang="en-US" dirty="0"/>
              <a:t> </a:t>
            </a:r>
            <a:r>
              <a:rPr lang="en-US" dirty="0" err="1"/>
              <a:t>worden</a:t>
            </a:r>
            <a:endParaRPr lang="nl-NL" dirty="0"/>
          </a:p>
        </p:txBody>
      </p:sp>
      <p:pic>
        <p:nvPicPr>
          <p:cNvPr id="4" name="Afbeelding 3">
            <a:extLst>
              <a:ext uri="{FF2B5EF4-FFF2-40B4-BE49-F238E27FC236}">
                <a16:creationId xmlns:a16="http://schemas.microsoft.com/office/drawing/2014/main" id="{95E09D67-F018-6D19-B0C8-69B822381B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7303" y="3301326"/>
            <a:ext cx="5331822" cy="2790320"/>
          </a:xfrm>
          <a:prstGeom prst="rect">
            <a:avLst/>
          </a:prstGeom>
        </p:spPr>
      </p:pic>
    </p:spTree>
    <p:extLst>
      <p:ext uri="{BB962C8B-B14F-4D97-AF65-F5344CB8AC3E}">
        <p14:creationId xmlns:p14="http://schemas.microsoft.com/office/powerpoint/2010/main" val="5878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728155" y="6581001"/>
            <a:ext cx="4388453" cy="276999"/>
          </a:xfrm>
          <a:prstGeom prst="rect">
            <a:avLst/>
          </a:prstGeom>
          <a:noFill/>
        </p:spPr>
        <p:txBody>
          <a:bodyPr wrap="square" rtlCol="0">
            <a:spAutoFit/>
          </a:bodyPr>
          <a:lstStyle/>
          <a:p>
            <a:r>
              <a:rPr lang="en-US" sz="1200" dirty="0" err="1">
                <a:hlinkClick r:id="rId2"/>
              </a:rPr>
              <a:t>bron</a:t>
            </a:r>
            <a:r>
              <a:rPr lang="en-US" sz="1200" dirty="0">
                <a:hlinkClick r:id="rId2"/>
              </a:rPr>
              <a:t>: </a:t>
            </a:r>
            <a:r>
              <a:rPr lang="en-US" sz="1200" dirty="0" err="1">
                <a:hlinkClick r:id="rId2"/>
              </a:rPr>
              <a:t>Folke</a:t>
            </a:r>
            <a:r>
              <a:rPr lang="en-US" sz="1200" dirty="0">
                <a:hlinkClick r:id="rId2"/>
              </a:rPr>
              <a:t> et al. 'Our future in the </a:t>
            </a:r>
            <a:r>
              <a:rPr lang="en-US" sz="1200" dirty="0" err="1">
                <a:hlinkClick r:id="rId2"/>
              </a:rPr>
              <a:t>Antropocene</a:t>
            </a:r>
            <a:r>
              <a:rPr lang="en-US" sz="1200" dirty="0">
                <a:hlinkClick r:id="rId2"/>
              </a:rPr>
              <a:t> </a:t>
            </a:r>
            <a:r>
              <a:rPr lang="en-US" sz="1200" dirty="0" err="1">
                <a:hlinkClick r:id="rId2"/>
              </a:rPr>
              <a:t>biosfere</a:t>
            </a:r>
            <a:r>
              <a:rPr lang="en-US" sz="1200" dirty="0">
                <a:hlinkClick r:id="rId2"/>
              </a:rPr>
              <a:t>' (Springer)</a:t>
            </a:r>
            <a:endParaRPr lang="nl-NL" sz="1200" dirty="0"/>
          </a:p>
        </p:txBody>
      </p:sp>
      <p:pic>
        <p:nvPicPr>
          <p:cNvPr id="6" name="Afbeelding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6309" y="698090"/>
            <a:ext cx="11811808" cy="5594554"/>
          </a:xfrm>
          <a:prstGeom prst="rect">
            <a:avLst/>
          </a:prstGeom>
        </p:spPr>
      </p:pic>
    </p:spTree>
    <p:extLst>
      <p:ext uri="{BB962C8B-B14F-4D97-AF65-F5344CB8AC3E}">
        <p14:creationId xmlns:p14="http://schemas.microsoft.com/office/powerpoint/2010/main" val="92375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0896600" y="6353574"/>
            <a:ext cx="1295400" cy="276999"/>
          </a:xfrm>
          <a:prstGeom prst="rect">
            <a:avLst/>
          </a:prstGeom>
          <a:noFill/>
        </p:spPr>
        <p:txBody>
          <a:bodyPr wrap="square" rtlCol="0">
            <a:spAutoFit/>
          </a:bodyPr>
          <a:lstStyle/>
          <a:p>
            <a:r>
              <a:rPr lang="en-US" sz="1200" dirty="0" err="1">
                <a:hlinkClick r:id="rId3"/>
              </a:rPr>
              <a:t>bron</a:t>
            </a:r>
            <a:r>
              <a:rPr lang="en-US" sz="1200" dirty="0">
                <a:hlinkClick r:id="rId3"/>
              </a:rPr>
              <a:t>: Vivid Maps</a:t>
            </a:r>
            <a:endParaRPr lang="nl-NL" sz="1200" dirty="0"/>
          </a:p>
        </p:txBody>
      </p:sp>
      <p:pic>
        <p:nvPicPr>
          <p:cNvPr id="3" name="Afbeelding 2"/>
          <p:cNvPicPr>
            <a:picLocks noChangeAspect="1"/>
          </p:cNvPicPr>
          <p:nvPr/>
        </p:nvPicPr>
        <p:blipFill rotWithShape="1">
          <a:blip r:embed="rId4" cstate="screen">
            <a:extLst>
              <a:ext uri="{28A0092B-C50C-407E-A947-70E740481C1C}">
                <a14:useLocalDpi xmlns:a14="http://schemas.microsoft.com/office/drawing/2010/main"/>
              </a:ext>
            </a:extLst>
          </a:blip>
          <a:srcRect l="-2"/>
          <a:stretch/>
        </p:blipFill>
        <p:spPr>
          <a:xfrm>
            <a:off x="142875" y="1371600"/>
            <a:ext cx="5856313" cy="4233215"/>
          </a:xfrm>
          <a:prstGeom prst="rect">
            <a:avLst/>
          </a:prstGeom>
        </p:spPr>
      </p:pic>
      <p:pic>
        <p:nvPicPr>
          <p:cNvPr id="9" name="Google Shape;438;p7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43626" y="1371600"/>
            <a:ext cx="5886450" cy="4235348"/>
          </a:xfrm>
          <a:prstGeom prst="rect">
            <a:avLst/>
          </a:prstGeom>
          <a:noFill/>
          <a:ln>
            <a:noFill/>
          </a:ln>
        </p:spPr>
      </p:pic>
      <p:sp>
        <p:nvSpPr>
          <p:cNvPr id="10" name="Tekstvak 9"/>
          <p:cNvSpPr txBox="1"/>
          <p:nvPr/>
        </p:nvSpPr>
        <p:spPr>
          <a:xfrm>
            <a:off x="152401" y="676275"/>
            <a:ext cx="11877675" cy="400110"/>
          </a:xfrm>
          <a:prstGeom prst="rect">
            <a:avLst/>
          </a:prstGeom>
          <a:noFill/>
        </p:spPr>
        <p:txBody>
          <a:bodyPr wrap="square" rtlCol="0">
            <a:spAutoFit/>
          </a:bodyPr>
          <a:lstStyle/>
          <a:p>
            <a:r>
              <a:rPr lang="nl-NL" sz="2000" b="1" dirty="0">
                <a:solidFill>
                  <a:srgbClr val="27B7B8"/>
                </a:solidFill>
                <a:ea typeface="+mj-ea"/>
                <a:cs typeface="+mj-cs"/>
              </a:rPr>
              <a:t>               </a:t>
            </a:r>
            <a:r>
              <a:rPr lang="nl-NL" sz="2000" b="1" dirty="0">
                <a:solidFill>
                  <a:srgbClr val="57716E"/>
                </a:solidFill>
                <a:ea typeface="+mj-ea"/>
                <a:cs typeface="+mj-cs"/>
              </a:rPr>
              <a:t>Laatste ijstijd in Europa, </a:t>
            </a:r>
            <a:r>
              <a:rPr lang="en-NL" sz="2000" b="1" dirty="0">
                <a:solidFill>
                  <a:srgbClr val="57716E"/>
                </a:solidFill>
                <a:ea typeface="+mj-ea"/>
                <a:cs typeface="+mj-cs"/>
              </a:rPr>
              <a:t>≈</a:t>
            </a:r>
            <a:r>
              <a:rPr lang="nl-NL" sz="2000" b="1" dirty="0">
                <a:solidFill>
                  <a:srgbClr val="57716E"/>
                </a:solidFill>
                <a:ea typeface="+mj-ea"/>
                <a:cs typeface="+mj-cs"/>
              </a:rPr>
              <a:t> 20.000 v.Chr.                                  Holoceen in Europa, </a:t>
            </a:r>
            <a:r>
              <a:rPr lang="en-NL" sz="2000" b="1" dirty="0">
                <a:solidFill>
                  <a:srgbClr val="57716E"/>
                </a:solidFill>
              </a:rPr>
              <a:t>≈ </a:t>
            </a:r>
            <a:r>
              <a:rPr lang="nl-NL" sz="2000" b="1" dirty="0">
                <a:solidFill>
                  <a:srgbClr val="57716E"/>
                </a:solidFill>
                <a:ea typeface="+mj-ea"/>
                <a:cs typeface="+mj-cs"/>
              </a:rPr>
              <a:t>10.000 v.Chr.</a:t>
            </a:r>
          </a:p>
        </p:txBody>
      </p:sp>
      <p:sp>
        <p:nvSpPr>
          <p:cNvPr id="11" name="Tekstvak 10"/>
          <p:cNvSpPr txBox="1"/>
          <p:nvPr/>
        </p:nvSpPr>
        <p:spPr>
          <a:xfrm>
            <a:off x="5219803" y="5953464"/>
            <a:ext cx="2263750" cy="707886"/>
          </a:xfrm>
          <a:prstGeom prst="rect">
            <a:avLst/>
          </a:prstGeom>
          <a:noFill/>
        </p:spPr>
        <p:txBody>
          <a:bodyPr wrap="square" rtlCol="0">
            <a:spAutoFit/>
          </a:bodyPr>
          <a:lstStyle/>
          <a:p>
            <a:pPr algn="ctr"/>
            <a:r>
              <a:rPr lang="nl-NL" sz="2000" b="1" dirty="0">
                <a:solidFill>
                  <a:srgbClr val="92B786"/>
                </a:solidFill>
                <a:ea typeface="+mj-ea"/>
                <a:cs typeface="+mj-cs"/>
              </a:rPr>
              <a:t>+ 5°C in 10.000 jaar </a:t>
            </a:r>
          </a:p>
        </p:txBody>
      </p:sp>
      <p:sp>
        <p:nvSpPr>
          <p:cNvPr id="12" name="Gekromde pijl-omhoog 11"/>
          <p:cNvSpPr/>
          <p:nvPr/>
        </p:nvSpPr>
        <p:spPr>
          <a:xfrm>
            <a:off x="4324351" y="6217461"/>
            <a:ext cx="3638550" cy="561462"/>
          </a:xfrm>
          <a:prstGeom prst="curvedUpArrow">
            <a:avLst/>
          </a:prstGeom>
          <a:solidFill>
            <a:srgbClr val="92B786"/>
          </a:solidFill>
          <a:ln>
            <a:solidFill>
              <a:srgbClr val="92B78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05391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31980" y="609600"/>
            <a:ext cx="8426825" cy="5620871"/>
          </a:xfrm>
          <a:prstGeom prst="rect">
            <a:avLst/>
          </a:prstGeom>
        </p:spPr>
      </p:pic>
      <p:sp>
        <p:nvSpPr>
          <p:cNvPr id="5" name="Tekstvak 4"/>
          <p:cNvSpPr txBox="1"/>
          <p:nvPr/>
        </p:nvSpPr>
        <p:spPr>
          <a:xfrm>
            <a:off x="10005585" y="6581001"/>
            <a:ext cx="2447108" cy="276999"/>
          </a:xfrm>
          <a:prstGeom prst="rect">
            <a:avLst/>
          </a:prstGeom>
          <a:noFill/>
        </p:spPr>
        <p:txBody>
          <a:bodyPr wrap="square" rtlCol="0">
            <a:spAutoFit/>
          </a:bodyPr>
          <a:lstStyle/>
          <a:p>
            <a:r>
              <a:rPr lang="nl-NL" sz="1200" dirty="0">
                <a:hlinkClick r:id="rId3"/>
              </a:rPr>
              <a:t>bron: TIME via de Correspondent</a:t>
            </a:r>
            <a:endParaRPr lang="nl-NL" sz="1200" dirty="0"/>
          </a:p>
        </p:txBody>
      </p:sp>
    </p:spTree>
    <p:extLst>
      <p:ext uri="{BB962C8B-B14F-4D97-AF65-F5344CB8AC3E}">
        <p14:creationId xmlns:p14="http://schemas.microsoft.com/office/powerpoint/2010/main" val="1739040262"/>
      </p:ext>
    </p:extLst>
  </p:cSld>
  <p:clrMapOvr>
    <a:masterClrMapping/>
  </p:clrMapOvr>
</p:sld>
</file>

<file path=ppt/theme/theme1.xml><?xml version="1.0" encoding="utf-8"?>
<a:theme xmlns:a="http://schemas.openxmlformats.org/drawingml/2006/main" name="Sliert">
  <a:themeElements>
    <a:clrScheme name="Sliert">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Sliert</Template>
  <TotalTime>1536</TotalTime>
  <Words>3489</Words>
  <Application>Microsoft Office PowerPoint</Application>
  <PresentationFormat>Breedbeeld</PresentationFormat>
  <Paragraphs>245</Paragraphs>
  <Slides>66</Slides>
  <Notes>29</Notes>
  <HiddenSlides>11</HiddenSlides>
  <MMClips>4</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66</vt:i4>
      </vt:variant>
    </vt:vector>
  </HeadingPairs>
  <TitlesOfParts>
    <vt:vector size="71" baseType="lpstr">
      <vt:lpstr>Arial</vt:lpstr>
      <vt:lpstr>Calibri</vt:lpstr>
      <vt:lpstr>Century Gothic</vt:lpstr>
      <vt:lpstr>Wingdings 3</vt:lpstr>
      <vt:lpstr>Sliert</vt:lpstr>
      <vt:lpstr>Welkom in het Antropoceen</vt:lpstr>
      <vt:lpstr>PowerPoint-presentatie</vt:lpstr>
      <vt:lpstr>PowerPoint-presentatie</vt:lpstr>
      <vt:lpstr>Klimaatscenario’s KNMI</vt:lpstr>
      <vt:lpstr>Klimaatscenario’s KNMI 2023 - bron</vt:lpstr>
      <vt:lpstr>Temperatuurverandering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CO2e uitstoot</vt:lpstr>
      <vt:lpstr>PowerPoint-presentatie</vt:lpstr>
      <vt:lpstr>Per capita cumulatief tCO2</vt:lpstr>
      <vt:lpstr>PowerPoint-presentatie</vt:lpstr>
      <vt:lpstr>PowerPoint-presentatie</vt:lpstr>
      <vt:lpstr>PowerPoint-presentatie</vt:lpstr>
      <vt:lpstr>PowerPoint-presentatie</vt:lpstr>
      <vt:lpstr>PowerPoint-presentatie</vt:lpstr>
      <vt:lpstr>PowerPoint-presentatie</vt:lpstr>
      <vt:lpstr>Verborgen impact</vt:lpstr>
      <vt:lpstr>PowerPoint-presentatie</vt:lpstr>
      <vt:lpstr>PowerPoint-presentatie</vt:lpstr>
      <vt:lpstr>Voeding</vt:lpstr>
      <vt:lpstr>PowerPoint-presentatie</vt:lpstr>
      <vt:lpstr>PowerPoint-presentatie</vt:lpstr>
      <vt:lpstr>Vervoer</vt:lpstr>
      <vt:lpstr>PowerPoint-presentatie</vt:lpstr>
      <vt:lpstr>PowerPoint-presentatie</vt:lpstr>
      <vt:lpstr>PowerPoint-presentatie</vt:lpstr>
      <vt:lpstr>Spullen kopen</vt:lpstr>
      <vt:lpstr>PowerPoint-presentatie</vt:lpstr>
      <vt:lpstr>PowerPoint-presentatie</vt:lpstr>
      <vt:lpstr>PowerPoint-presentatie</vt:lpstr>
      <vt:lpstr>PowerPoint-presentatie</vt:lpstr>
      <vt:lpstr>Kleding</vt:lpstr>
      <vt:lpstr>PowerPoint-presentatie</vt:lpstr>
      <vt:lpstr>PowerPoint-presentatie</vt:lpstr>
      <vt:lpstr>PowerPoint-presentatie</vt:lpstr>
      <vt:lpstr>Verandering van Nederland</vt:lpstr>
      <vt:lpstr>PowerPoint-presentatie</vt:lpstr>
      <vt:lpstr>PowerPoint-presentatie</vt:lpstr>
      <vt:lpstr>PowerPoint-presentatie</vt:lpstr>
      <vt:lpstr>PowerPoint-presentatie</vt:lpstr>
      <vt:lpstr>PowerPoint-presentatie</vt:lpstr>
      <vt:lpstr>Maatschappelijke patstelling</vt:lpstr>
      <vt:lpstr>PowerPoint-presentatie</vt:lpstr>
      <vt:lpstr>PowerPoint-presentatie</vt:lpstr>
      <vt:lpstr>Doughnuts</vt:lpstr>
      <vt:lpstr>PowerPoint-presentatie</vt:lpstr>
      <vt:lpstr>PowerPoint-presentatie</vt:lpstr>
      <vt:lpstr>PowerPoint-presentatie</vt:lpstr>
      <vt:lpstr>PowerPoint-presentatie</vt:lpstr>
      <vt:lpstr>PowerPoint-presentatie</vt:lpstr>
      <vt:lpstr>PowerPoint-presentatie</vt:lpstr>
      <vt:lpstr>PowerPoint-presentatie</vt:lpstr>
      <vt:lpstr>Klimaatscenario’s KNMI 2023 - bron</vt:lpstr>
      <vt:lpstr>Klimaatscenario’s KNMI 2023 - bron</vt:lpstr>
      <vt:lpstr>Stelling uit de stemwijzer: De overheid moet bedrijven minder geld geven om duurzamer te worden (stemwijzer)</vt:lpstr>
      <vt:lpstr>Klimaatmars November 2023 (opkomst 85000)</vt:lpstr>
      <vt:lpstr>Eisen van Extinction Rebellion</vt:lpstr>
      <vt:lpstr>Na deze bijeenkomst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M-R</dc:creator>
  <cp:lastModifiedBy>Bart van Dalen</cp:lastModifiedBy>
  <cp:revision>85</cp:revision>
  <dcterms:created xsi:type="dcterms:W3CDTF">2022-10-03T17:58:46Z</dcterms:created>
  <dcterms:modified xsi:type="dcterms:W3CDTF">2023-12-19T17:10:05Z</dcterms:modified>
</cp:coreProperties>
</file>